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handoutMasterIdLst>
    <p:handoutMasterId r:id="rId9"/>
  </p:handoutMasterIdLst>
  <p:sldIdLst>
    <p:sldId id="257" r:id="rId3"/>
    <p:sldId id="314" r:id="rId4"/>
    <p:sldId id="315" r:id="rId5"/>
    <p:sldId id="325" r:id="rId6"/>
    <p:sldId id="326" r:id="rId7"/>
    <p:sldId id="267" r:id="rId8"/>
  </p:sldIdLst>
  <p:sldSz cx="12192000" cy="6858000"/>
  <p:notesSz cx="6761163" cy="99425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01" autoAdjust="0"/>
    <p:restoredTop sz="94681"/>
  </p:normalViewPr>
  <p:slideViewPr>
    <p:cSldViewPr snapToGrid="0" showGuides="1">
      <p:cViewPr varScale="1">
        <p:scale>
          <a:sx n="75" d="100"/>
          <a:sy n="75" d="100"/>
        </p:scale>
        <p:origin x="163"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e Kupce" userId="6086c044-ec56-4764-9e3c-15ed356860cf" providerId="ADAL" clId="{98275194-C9BC-4C47-9ECF-BE78E590D424}"/>
    <pc:docChg chg="delSld">
      <pc:chgData name="Inese Kupce" userId="6086c044-ec56-4764-9e3c-15ed356860cf" providerId="ADAL" clId="{98275194-C9BC-4C47-9ECF-BE78E590D424}" dt="2025-04-03T08:44:40.649" v="3" actId="2696"/>
      <pc:docMkLst>
        <pc:docMk/>
      </pc:docMkLst>
      <pc:sldChg chg="del">
        <pc:chgData name="Inese Kupce" userId="6086c044-ec56-4764-9e3c-15ed356860cf" providerId="ADAL" clId="{98275194-C9BC-4C47-9ECF-BE78E590D424}" dt="2025-04-03T08:43:31.642" v="0" actId="2696"/>
        <pc:sldMkLst>
          <pc:docMk/>
          <pc:sldMk cId="2811622065" sldId="256"/>
        </pc:sldMkLst>
      </pc:sldChg>
      <pc:sldChg chg="del">
        <pc:chgData name="Inese Kupce" userId="6086c044-ec56-4764-9e3c-15ed356860cf" providerId="ADAL" clId="{98275194-C9BC-4C47-9ECF-BE78E590D424}" dt="2025-04-03T08:43:31.642" v="0" actId="2696"/>
        <pc:sldMkLst>
          <pc:docMk/>
          <pc:sldMk cId="1734285219" sldId="283"/>
        </pc:sldMkLst>
      </pc:sldChg>
      <pc:sldChg chg="del">
        <pc:chgData name="Inese Kupce" userId="6086c044-ec56-4764-9e3c-15ed356860cf" providerId="ADAL" clId="{98275194-C9BC-4C47-9ECF-BE78E590D424}" dt="2025-04-03T08:43:31.642" v="0" actId="2696"/>
        <pc:sldMkLst>
          <pc:docMk/>
          <pc:sldMk cId="1197796382" sldId="285"/>
        </pc:sldMkLst>
      </pc:sldChg>
      <pc:sldChg chg="del">
        <pc:chgData name="Inese Kupce" userId="6086c044-ec56-4764-9e3c-15ed356860cf" providerId="ADAL" clId="{98275194-C9BC-4C47-9ECF-BE78E590D424}" dt="2025-04-03T08:43:31.642" v="0" actId="2696"/>
        <pc:sldMkLst>
          <pc:docMk/>
          <pc:sldMk cId="2237684891" sldId="286"/>
        </pc:sldMkLst>
      </pc:sldChg>
      <pc:sldChg chg="del">
        <pc:chgData name="Inese Kupce" userId="6086c044-ec56-4764-9e3c-15ed356860cf" providerId="ADAL" clId="{98275194-C9BC-4C47-9ECF-BE78E590D424}" dt="2025-04-03T08:43:31.642" v="0" actId="2696"/>
        <pc:sldMkLst>
          <pc:docMk/>
          <pc:sldMk cId="678888117" sldId="287"/>
        </pc:sldMkLst>
      </pc:sldChg>
      <pc:sldChg chg="del">
        <pc:chgData name="Inese Kupce" userId="6086c044-ec56-4764-9e3c-15ed356860cf" providerId="ADAL" clId="{98275194-C9BC-4C47-9ECF-BE78E590D424}" dt="2025-04-03T08:43:31.642" v="0" actId="2696"/>
        <pc:sldMkLst>
          <pc:docMk/>
          <pc:sldMk cId="3927960780" sldId="288"/>
        </pc:sldMkLst>
      </pc:sldChg>
      <pc:sldChg chg="del">
        <pc:chgData name="Inese Kupce" userId="6086c044-ec56-4764-9e3c-15ed356860cf" providerId="ADAL" clId="{98275194-C9BC-4C47-9ECF-BE78E590D424}" dt="2025-04-03T08:43:31.642" v="0" actId="2696"/>
        <pc:sldMkLst>
          <pc:docMk/>
          <pc:sldMk cId="2162501175" sldId="290"/>
        </pc:sldMkLst>
      </pc:sldChg>
      <pc:sldChg chg="del">
        <pc:chgData name="Inese Kupce" userId="6086c044-ec56-4764-9e3c-15ed356860cf" providerId="ADAL" clId="{98275194-C9BC-4C47-9ECF-BE78E590D424}" dt="2025-04-03T08:43:31.642" v="0" actId="2696"/>
        <pc:sldMkLst>
          <pc:docMk/>
          <pc:sldMk cId="1874451288" sldId="291"/>
        </pc:sldMkLst>
      </pc:sldChg>
      <pc:sldChg chg="del">
        <pc:chgData name="Inese Kupce" userId="6086c044-ec56-4764-9e3c-15ed356860cf" providerId="ADAL" clId="{98275194-C9BC-4C47-9ECF-BE78E590D424}" dt="2025-04-03T08:43:31.642" v="0" actId="2696"/>
        <pc:sldMkLst>
          <pc:docMk/>
          <pc:sldMk cId="2285419415" sldId="292"/>
        </pc:sldMkLst>
      </pc:sldChg>
      <pc:sldChg chg="del">
        <pc:chgData name="Inese Kupce" userId="6086c044-ec56-4764-9e3c-15ed356860cf" providerId="ADAL" clId="{98275194-C9BC-4C47-9ECF-BE78E590D424}" dt="2025-04-03T08:43:31.642" v="0" actId="2696"/>
        <pc:sldMkLst>
          <pc:docMk/>
          <pc:sldMk cId="1641595934" sldId="294"/>
        </pc:sldMkLst>
      </pc:sldChg>
      <pc:sldChg chg="del">
        <pc:chgData name="Inese Kupce" userId="6086c044-ec56-4764-9e3c-15ed356860cf" providerId="ADAL" clId="{98275194-C9BC-4C47-9ECF-BE78E590D424}" dt="2025-04-03T08:43:31.642" v="0" actId="2696"/>
        <pc:sldMkLst>
          <pc:docMk/>
          <pc:sldMk cId="2220057006" sldId="296"/>
        </pc:sldMkLst>
      </pc:sldChg>
      <pc:sldChg chg="del">
        <pc:chgData name="Inese Kupce" userId="6086c044-ec56-4764-9e3c-15ed356860cf" providerId="ADAL" clId="{98275194-C9BC-4C47-9ECF-BE78E590D424}" dt="2025-04-03T08:43:31.642" v="0" actId="2696"/>
        <pc:sldMkLst>
          <pc:docMk/>
          <pc:sldMk cId="970745643" sldId="297"/>
        </pc:sldMkLst>
      </pc:sldChg>
      <pc:sldChg chg="del">
        <pc:chgData name="Inese Kupce" userId="6086c044-ec56-4764-9e3c-15ed356860cf" providerId="ADAL" clId="{98275194-C9BC-4C47-9ECF-BE78E590D424}" dt="2025-04-03T08:43:31.642" v="0" actId="2696"/>
        <pc:sldMkLst>
          <pc:docMk/>
          <pc:sldMk cId="3625308285" sldId="298"/>
        </pc:sldMkLst>
      </pc:sldChg>
      <pc:sldChg chg="del">
        <pc:chgData name="Inese Kupce" userId="6086c044-ec56-4764-9e3c-15ed356860cf" providerId="ADAL" clId="{98275194-C9BC-4C47-9ECF-BE78E590D424}" dt="2025-04-03T08:43:31.642" v="0" actId="2696"/>
        <pc:sldMkLst>
          <pc:docMk/>
          <pc:sldMk cId="1153634785" sldId="299"/>
        </pc:sldMkLst>
      </pc:sldChg>
      <pc:sldChg chg="del">
        <pc:chgData name="Inese Kupce" userId="6086c044-ec56-4764-9e3c-15ed356860cf" providerId="ADAL" clId="{98275194-C9BC-4C47-9ECF-BE78E590D424}" dt="2025-04-03T08:43:31.642" v="0" actId="2696"/>
        <pc:sldMkLst>
          <pc:docMk/>
          <pc:sldMk cId="855686039" sldId="300"/>
        </pc:sldMkLst>
      </pc:sldChg>
      <pc:sldChg chg="del">
        <pc:chgData name="Inese Kupce" userId="6086c044-ec56-4764-9e3c-15ed356860cf" providerId="ADAL" clId="{98275194-C9BC-4C47-9ECF-BE78E590D424}" dt="2025-04-03T08:43:31.642" v="0" actId="2696"/>
        <pc:sldMkLst>
          <pc:docMk/>
          <pc:sldMk cId="1558983655" sldId="301"/>
        </pc:sldMkLst>
      </pc:sldChg>
      <pc:sldChg chg="del">
        <pc:chgData name="Inese Kupce" userId="6086c044-ec56-4764-9e3c-15ed356860cf" providerId="ADAL" clId="{98275194-C9BC-4C47-9ECF-BE78E590D424}" dt="2025-04-03T08:43:50.047" v="1" actId="2696"/>
        <pc:sldMkLst>
          <pc:docMk/>
          <pc:sldMk cId="622564764" sldId="302"/>
        </pc:sldMkLst>
      </pc:sldChg>
      <pc:sldChg chg="del">
        <pc:chgData name="Inese Kupce" userId="6086c044-ec56-4764-9e3c-15ed356860cf" providerId="ADAL" clId="{98275194-C9BC-4C47-9ECF-BE78E590D424}" dt="2025-04-03T08:43:31.642" v="0" actId="2696"/>
        <pc:sldMkLst>
          <pc:docMk/>
          <pc:sldMk cId="878628972" sldId="303"/>
        </pc:sldMkLst>
      </pc:sldChg>
      <pc:sldChg chg="del">
        <pc:chgData name="Inese Kupce" userId="6086c044-ec56-4764-9e3c-15ed356860cf" providerId="ADAL" clId="{98275194-C9BC-4C47-9ECF-BE78E590D424}" dt="2025-04-03T08:43:31.642" v="0" actId="2696"/>
        <pc:sldMkLst>
          <pc:docMk/>
          <pc:sldMk cId="3107338796" sldId="304"/>
        </pc:sldMkLst>
      </pc:sldChg>
      <pc:sldChg chg="del">
        <pc:chgData name="Inese Kupce" userId="6086c044-ec56-4764-9e3c-15ed356860cf" providerId="ADAL" clId="{98275194-C9BC-4C47-9ECF-BE78E590D424}" dt="2025-04-03T08:44:33.754" v="2" actId="2696"/>
        <pc:sldMkLst>
          <pc:docMk/>
          <pc:sldMk cId="1353467884" sldId="305"/>
        </pc:sldMkLst>
      </pc:sldChg>
      <pc:sldChg chg="del">
        <pc:chgData name="Inese Kupce" userId="6086c044-ec56-4764-9e3c-15ed356860cf" providerId="ADAL" clId="{98275194-C9BC-4C47-9ECF-BE78E590D424}" dt="2025-04-03T08:44:33.754" v="2" actId="2696"/>
        <pc:sldMkLst>
          <pc:docMk/>
          <pc:sldMk cId="1110921162" sldId="306"/>
        </pc:sldMkLst>
      </pc:sldChg>
      <pc:sldChg chg="del">
        <pc:chgData name="Inese Kupce" userId="6086c044-ec56-4764-9e3c-15ed356860cf" providerId="ADAL" clId="{98275194-C9BC-4C47-9ECF-BE78E590D424}" dt="2025-04-03T08:43:50.047" v="1" actId="2696"/>
        <pc:sldMkLst>
          <pc:docMk/>
          <pc:sldMk cId="3097727597" sldId="307"/>
        </pc:sldMkLst>
      </pc:sldChg>
      <pc:sldChg chg="del">
        <pc:chgData name="Inese Kupce" userId="6086c044-ec56-4764-9e3c-15ed356860cf" providerId="ADAL" clId="{98275194-C9BC-4C47-9ECF-BE78E590D424}" dt="2025-04-03T08:43:50.047" v="1" actId="2696"/>
        <pc:sldMkLst>
          <pc:docMk/>
          <pc:sldMk cId="980695556" sldId="309"/>
        </pc:sldMkLst>
      </pc:sldChg>
      <pc:sldChg chg="del">
        <pc:chgData name="Inese Kupce" userId="6086c044-ec56-4764-9e3c-15ed356860cf" providerId="ADAL" clId="{98275194-C9BC-4C47-9ECF-BE78E590D424}" dt="2025-04-03T08:43:50.047" v="1" actId="2696"/>
        <pc:sldMkLst>
          <pc:docMk/>
          <pc:sldMk cId="1571367151" sldId="310"/>
        </pc:sldMkLst>
      </pc:sldChg>
      <pc:sldChg chg="del">
        <pc:chgData name="Inese Kupce" userId="6086c044-ec56-4764-9e3c-15ed356860cf" providerId="ADAL" clId="{98275194-C9BC-4C47-9ECF-BE78E590D424}" dt="2025-04-03T08:43:31.642" v="0" actId="2696"/>
        <pc:sldMkLst>
          <pc:docMk/>
          <pc:sldMk cId="3573606681" sldId="311"/>
        </pc:sldMkLst>
      </pc:sldChg>
      <pc:sldChg chg="del">
        <pc:chgData name="Inese Kupce" userId="6086c044-ec56-4764-9e3c-15ed356860cf" providerId="ADAL" clId="{98275194-C9BC-4C47-9ECF-BE78E590D424}" dt="2025-04-03T08:43:50.047" v="1" actId="2696"/>
        <pc:sldMkLst>
          <pc:docMk/>
          <pc:sldMk cId="3389125412" sldId="313"/>
        </pc:sldMkLst>
      </pc:sldChg>
      <pc:sldChg chg="del">
        <pc:chgData name="Inese Kupce" userId="6086c044-ec56-4764-9e3c-15ed356860cf" providerId="ADAL" clId="{98275194-C9BC-4C47-9ECF-BE78E590D424}" dt="2025-04-03T08:43:31.642" v="0" actId="2696"/>
        <pc:sldMkLst>
          <pc:docMk/>
          <pc:sldMk cId="1881072858" sldId="317"/>
        </pc:sldMkLst>
      </pc:sldChg>
      <pc:sldChg chg="del">
        <pc:chgData name="Inese Kupce" userId="6086c044-ec56-4764-9e3c-15ed356860cf" providerId="ADAL" clId="{98275194-C9BC-4C47-9ECF-BE78E590D424}" dt="2025-04-03T08:43:31.642" v="0" actId="2696"/>
        <pc:sldMkLst>
          <pc:docMk/>
          <pc:sldMk cId="1594825792" sldId="318"/>
        </pc:sldMkLst>
      </pc:sldChg>
      <pc:sldChg chg="del">
        <pc:chgData name="Inese Kupce" userId="6086c044-ec56-4764-9e3c-15ed356860cf" providerId="ADAL" clId="{98275194-C9BC-4C47-9ECF-BE78E590D424}" dt="2025-04-03T08:43:31.642" v="0" actId="2696"/>
        <pc:sldMkLst>
          <pc:docMk/>
          <pc:sldMk cId="1951908850" sldId="319"/>
        </pc:sldMkLst>
      </pc:sldChg>
      <pc:sldChg chg="del">
        <pc:chgData name="Inese Kupce" userId="6086c044-ec56-4764-9e3c-15ed356860cf" providerId="ADAL" clId="{98275194-C9BC-4C47-9ECF-BE78E590D424}" dt="2025-04-03T08:43:31.642" v="0" actId="2696"/>
        <pc:sldMkLst>
          <pc:docMk/>
          <pc:sldMk cId="2625590152" sldId="320"/>
        </pc:sldMkLst>
      </pc:sldChg>
      <pc:sldChg chg="del">
        <pc:chgData name="Inese Kupce" userId="6086c044-ec56-4764-9e3c-15ed356860cf" providerId="ADAL" clId="{98275194-C9BC-4C47-9ECF-BE78E590D424}" dt="2025-04-03T08:43:50.047" v="1" actId="2696"/>
        <pc:sldMkLst>
          <pc:docMk/>
          <pc:sldMk cId="1206022815" sldId="321"/>
        </pc:sldMkLst>
      </pc:sldChg>
      <pc:sldChg chg="del">
        <pc:chgData name="Inese Kupce" userId="6086c044-ec56-4764-9e3c-15ed356860cf" providerId="ADAL" clId="{98275194-C9BC-4C47-9ECF-BE78E590D424}" dt="2025-04-03T08:43:50.047" v="1" actId="2696"/>
        <pc:sldMkLst>
          <pc:docMk/>
          <pc:sldMk cId="1168716393" sldId="322"/>
        </pc:sldMkLst>
      </pc:sldChg>
      <pc:sldChg chg="del">
        <pc:chgData name="Inese Kupce" userId="6086c044-ec56-4764-9e3c-15ed356860cf" providerId="ADAL" clId="{98275194-C9BC-4C47-9ECF-BE78E590D424}" dt="2025-04-03T08:44:40.649" v="3" actId="2696"/>
        <pc:sldMkLst>
          <pc:docMk/>
          <pc:sldMk cId="1702680722" sldId="323"/>
        </pc:sldMkLst>
      </pc:sldChg>
      <pc:sldChg chg="del">
        <pc:chgData name="Inese Kupce" userId="6086c044-ec56-4764-9e3c-15ed356860cf" providerId="ADAL" clId="{98275194-C9BC-4C47-9ECF-BE78E590D424}" dt="2025-04-03T08:43:50.047" v="1" actId="2696"/>
        <pc:sldMkLst>
          <pc:docMk/>
          <pc:sldMk cId="850363636" sldId="3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ADD46919-F903-49F0-9D57-871B0092FCC8}" type="datetimeFigureOut">
              <a:rPr lang="lv-LV" smtClean="0"/>
              <a:t>03.04.2025</a:t>
            </a:fld>
            <a:endParaRPr lang="lv-LV"/>
          </a:p>
        </p:txBody>
      </p:sp>
      <p:sp>
        <p:nvSpPr>
          <p:cNvPr id="4" name="Footer Placeholder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9F3D3A51-A2EF-4BA2-BCD9-DA21859A874B}" type="slidenum">
              <a:rPr lang="lv-LV" smtClean="0"/>
              <a:t>‹#›</a:t>
            </a:fld>
            <a:endParaRPr lang="lv-LV"/>
          </a:p>
        </p:txBody>
      </p:sp>
    </p:spTree>
    <p:extLst>
      <p:ext uri="{BB962C8B-B14F-4D97-AF65-F5344CB8AC3E}">
        <p14:creationId xmlns:p14="http://schemas.microsoft.com/office/powerpoint/2010/main" val="33092396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305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14F-FD9F-7982-728E-39D00FC5AF7D}"/>
              </a:ext>
            </a:extLst>
          </p:cNvPr>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415975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61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5FD0-4C31-3516-7DDD-1FEE320AE9BD}"/>
              </a:ext>
            </a:extLst>
          </p:cNvPr>
          <p:cNvSpPr>
            <a:spLocks noGrp="1"/>
          </p:cNvSpPr>
          <p:nvPr>
            <p:ph type="ctrTitle"/>
          </p:nvPr>
        </p:nvSpPr>
        <p:spPr>
          <a:xfrm>
            <a:off x="480000" y="1122363"/>
            <a:ext cx="7560000" cy="2387600"/>
          </a:xfrm>
        </p:spPr>
        <p:txBody>
          <a:bodyPr anchor="b"/>
          <a:lstStyle>
            <a:lvl1pPr algn="l">
              <a:defRPr sz="6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57A9BA74-0A61-7086-10B3-57BA163A73C8}"/>
              </a:ext>
            </a:extLst>
          </p:cNvPr>
          <p:cNvSpPr>
            <a:spLocks noGrp="1"/>
          </p:cNvSpPr>
          <p:nvPr>
            <p:ph type="subTitle" idx="1"/>
          </p:nvPr>
        </p:nvSpPr>
        <p:spPr>
          <a:xfrm>
            <a:off x="480000" y="3602038"/>
            <a:ext cx="7560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4142525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CB38-4CB8-590D-0FCC-88B88A7CD680}"/>
              </a:ext>
            </a:extLst>
          </p:cNvPr>
          <p:cNvSpPr>
            <a:spLocks noGrp="1"/>
          </p:cNvSpPr>
          <p:nvPr>
            <p:ph type="title"/>
          </p:nvPr>
        </p:nvSpPr>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C5A3D675-B67D-BB2F-A1C9-B6C7C2EB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432156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5217-607D-6B44-6B34-E2131254803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2C4347F-3A81-B0DC-D795-DD2041B964B0}"/>
              </a:ext>
            </a:extLst>
          </p:cNvPr>
          <p:cNvSpPr>
            <a:spLocks noGrp="1"/>
          </p:cNvSpPr>
          <p:nvPr>
            <p:ph sz="half" idx="1"/>
          </p:nvPr>
        </p:nvSpPr>
        <p:spPr>
          <a:xfrm>
            <a:off x="480000" y="1995055"/>
            <a:ext cx="5539800" cy="4391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4156A1A6-7F82-EC3A-595B-53B525F2234C}"/>
              </a:ext>
            </a:extLst>
          </p:cNvPr>
          <p:cNvSpPr>
            <a:spLocks noGrp="1"/>
          </p:cNvSpPr>
          <p:nvPr>
            <p:ph sz="half" idx="2"/>
          </p:nvPr>
        </p:nvSpPr>
        <p:spPr>
          <a:xfrm>
            <a:off x="6172199" y="1995055"/>
            <a:ext cx="5539799" cy="4391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4042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14F-FD9F-7982-728E-39D00FC5AF7D}"/>
              </a:ext>
            </a:extLst>
          </p:cNvPr>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6703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3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5FD0-4C31-3516-7DDD-1FEE320AE9BD}"/>
              </a:ext>
            </a:extLst>
          </p:cNvPr>
          <p:cNvSpPr>
            <a:spLocks noGrp="1"/>
          </p:cNvSpPr>
          <p:nvPr>
            <p:ph type="ctrTitle"/>
          </p:nvPr>
        </p:nvSpPr>
        <p:spPr>
          <a:xfrm>
            <a:off x="480000" y="1122363"/>
            <a:ext cx="7560000" cy="2387600"/>
          </a:xfrm>
        </p:spPr>
        <p:txBody>
          <a:bodyPr anchor="b"/>
          <a:lstStyle>
            <a:lvl1pPr algn="l">
              <a:defRPr sz="6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57A9BA74-0A61-7086-10B3-57BA163A73C8}"/>
              </a:ext>
            </a:extLst>
          </p:cNvPr>
          <p:cNvSpPr>
            <a:spLocks noGrp="1"/>
          </p:cNvSpPr>
          <p:nvPr>
            <p:ph type="subTitle" idx="1"/>
          </p:nvPr>
        </p:nvSpPr>
        <p:spPr>
          <a:xfrm>
            <a:off x="480000" y="3602038"/>
            <a:ext cx="7560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585081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CB38-4CB8-590D-0FCC-88B88A7CD68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C5A3D675-B67D-BB2F-A1C9-B6C7C2EB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03121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5217-607D-6B44-6B34-E2131254803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2C4347F-3A81-B0DC-D795-DD2041B964B0}"/>
              </a:ext>
            </a:extLst>
          </p:cNvPr>
          <p:cNvSpPr>
            <a:spLocks noGrp="1"/>
          </p:cNvSpPr>
          <p:nvPr>
            <p:ph sz="half" idx="1"/>
          </p:nvPr>
        </p:nvSpPr>
        <p:spPr>
          <a:xfrm>
            <a:off x="480000" y="1995053"/>
            <a:ext cx="5539800" cy="4391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4156A1A6-7F82-EC3A-595B-53B525F2234C}"/>
              </a:ext>
            </a:extLst>
          </p:cNvPr>
          <p:cNvSpPr>
            <a:spLocks noGrp="1"/>
          </p:cNvSpPr>
          <p:nvPr>
            <p:ph sz="half" idx="2"/>
          </p:nvPr>
        </p:nvSpPr>
        <p:spPr>
          <a:xfrm>
            <a:off x="6172199" y="1995053"/>
            <a:ext cx="5539799" cy="4391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039157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BE9F4-EF53-8710-BBA7-B3724B1E7273}"/>
              </a:ext>
            </a:extLst>
          </p:cNvPr>
          <p:cNvSpPr>
            <a:spLocks noGrp="1"/>
          </p:cNvSpPr>
          <p:nvPr>
            <p:ph type="title"/>
          </p:nvPr>
        </p:nvSpPr>
        <p:spPr>
          <a:xfrm>
            <a:off x="480000" y="365125"/>
            <a:ext cx="11232000" cy="1476000"/>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33714401-F716-4281-4F2C-A0D5AA4BD49F}"/>
              </a:ext>
            </a:extLst>
          </p:cNvPr>
          <p:cNvSpPr>
            <a:spLocks noGrp="1"/>
          </p:cNvSpPr>
          <p:nvPr>
            <p:ph type="body" idx="1"/>
          </p:nvPr>
        </p:nvSpPr>
        <p:spPr>
          <a:xfrm>
            <a:off x="480000" y="1995055"/>
            <a:ext cx="11232000" cy="43918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06747156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4" r:id="rId5"/>
    <p:sldLayoutId id="2147483655" r:id="rId6"/>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BE9F4-EF53-8710-BBA7-B3724B1E7273}"/>
              </a:ext>
            </a:extLst>
          </p:cNvPr>
          <p:cNvSpPr>
            <a:spLocks noGrp="1"/>
          </p:cNvSpPr>
          <p:nvPr>
            <p:ph type="title"/>
          </p:nvPr>
        </p:nvSpPr>
        <p:spPr>
          <a:xfrm>
            <a:off x="480000" y="365124"/>
            <a:ext cx="11232000" cy="1476000"/>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3714401-F716-4281-4F2C-A0D5AA4BD49F}"/>
              </a:ext>
            </a:extLst>
          </p:cNvPr>
          <p:cNvSpPr>
            <a:spLocks noGrp="1"/>
          </p:cNvSpPr>
          <p:nvPr>
            <p:ph type="body" idx="1"/>
          </p:nvPr>
        </p:nvSpPr>
        <p:spPr>
          <a:xfrm>
            <a:off x="480000" y="1995054"/>
            <a:ext cx="11232000" cy="43918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707124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DF15-5C93-5D9B-3AED-1E728BA9436F}"/>
              </a:ext>
            </a:extLst>
          </p:cNvPr>
          <p:cNvSpPr>
            <a:spLocks noGrp="1"/>
          </p:cNvSpPr>
          <p:nvPr>
            <p:ph type="ctrTitle"/>
          </p:nvPr>
        </p:nvSpPr>
        <p:spPr>
          <a:xfrm>
            <a:off x="3311628" y="3743123"/>
            <a:ext cx="4820598" cy="1143071"/>
          </a:xfrm>
        </p:spPr>
        <p:txBody>
          <a:bodyPr anchor="ctr" anchorCtr="0">
            <a:normAutofit/>
          </a:bodyPr>
          <a:lstStyle/>
          <a:p>
            <a:pPr algn="ctr"/>
            <a:r>
              <a:rPr lang="lv-LV" sz="3000" dirty="0">
                <a:latin typeface="Avenir Book" panose="02000503020000020003" pitchFamily="2" charset="0"/>
              </a:rPr>
              <a:t>Sindija </a:t>
            </a:r>
            <a:r>
              <a:rPr lang="lv-LV" sz="3000" dirty="0" err="1">
                <a:latin typeface="Avenir Book" panose="02000503020000020003" pitchFamily="2" charset="0"/>
              </a:rPr>
              <a:t>Meluškāne</a:t>
            </a:r>
            <a:endParaRPr lang="lv-LV" sz="3000" dirty="0">
              <a:latin typeface="Avenir Book" panose="02000503020000020003" pitchFamily="2" charset="0"/>
            </a:endParaRPr>
          </a:p>
        </p:txBody>
      </p:sp>
      <p:sp>
        <p:nvSpPr>
          <p:cNvPr id="3" name="Subtitle 2">
            <a:extLst>
              <a:ext uri="{FF2B5EF4-FFF2-40B4-BE49-F238E27FC236}">
                <a16:creationId xmlns:a16="http://schemas.microsoft.com/office/drawing/2014/main" id="{00A9A462-576B-5B48-D47C-EBFA43EEA6F5}"/>
              </a:ext>
            </a:extLst>
          </p:cNvPr>
          <p:cNvSpPr>
            <a:spLocks noGrp="1"/>
          </p:cNvSpPr>
          <p:nvPr>
            <p:ph type="subTitle" idx="1"/>
          </p:nvPr>
        </p:nvSpPr>
        <p:spPr>
          <a:xfrm>
            <a:off x="3184613" y="5026685"/>
            <a:ext cx="5401340" cy="975508"/>
          </a:xfrm>
        </p:spPr>
        <p:txBody>
          <a:bodyPr>
            <a:normAutofit fontScale="92500" lnSpcReduction="20000"/>
          </a:bodyPr>
          <a:lstStyle/>
          <a:p>
            <a:pPr algn="ctr"/>
            <a:r>
              <a:rPr lang="lv-LV" dirty="0">
                <a:latin typeface="Avenir Book" panose="02000503020000020003" pitchFamily="2" charset="0"/>
              </a:rPr>
              <a:t>Sertificēta mākslas terapeite </a:t>
            </a:r>
            <a:br>
              <a:rPr lang="lv-LV" dirty="0">
                <a:latin typeface="Avenir Book" panose="02000503020000020003" pitchFamily="2" charset="0"/>
              </a:rPr>
            </a:br>
            <a:r>
              <a:rPr lang="lv-LV" dirty="0">
                <a:latin typeface="Avenir Book" panose="02000503020000020003" pitchFamily="2" charset="0"/>
              </a:rPr>
              <a:t>kognitīvi </a:t>
            </a:r>
            <a:r>
              <a:rPr lang="lv-LV" dirty="0" err="1">
                <a:latin typeface="Avenir Book" panose="02000503020000020003" pitchFamily="2" charset="0"/>
              </a:rPr>
              <a:t>biheiviorālās</a:t>
            </a:r>
            <a:r>
              <a:rPr lang="lv-LV" dirty="0">
                <a:latin typeface="Avenir Book" panose="02000503020000020003" pitchFamily="2" charset="0"/>
              </a:rPr>
              <a:t> terapijas speciāliste </a:t>
            </a:r>
            <a:br>
              <a:rPr lang="lv-LV" dirty="0">
                <a:latin typeface="Avenir Book" panose="02000503020000020003" pitchFamily="2" charset="0"/>
              </a:rPr>
            </a:br>
            <a:r>
              <a:rPr lang="lv-LV" dirty="0">
                <a:latin typeface="Avenir Book" panose="02000503020000020003" pitchFamily="2" charset="0"/>
              </a:rPr>
              <a:t>CAP grupu vadītāja</a:t>
            </a:r>
          </a:p>
        </p:txBody>
      </p:sp>
      <p:sp>
        <p:nvSpPr>
          <p:cNvPr id="7" name="Title 1">
            <a:extLst>
              <a:ext uri="{FF2B5EF4-FFF2-40B4-BE49-F238E27FC236}">
                <a16:creationId xmlns:a16="http://schemas.microsoft.com/office/drawing/2014/main" id="{D6833AD6-FA79-1ABE-FC55-EC3FE0D92A9A}"/>
              </a:ext>
            </a:extLst>
          </p:cNvPr>
          <p:cNvSpPr txBox="1">
            <a:spLocks/>
          </p:cNvSpPr>
          <p:nvPr/>
        </p:nvSpPr>
        <p:spPr>
          <a:xfrm>
            <a:off x="3424789" y="2324156"/>
            <a:ext cx="4594276" cy="79072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ctr"/>
            <a:r>
              <a:rPr lang="lv-LV" sz="4000" dirty="0">
                <a:latin typeface="Avenir Book" panose="02000503020000020003" pitchFamily="2" charset="0"/>
              </a:rPr>
              <a:t>Konfliktu risināšana</a:t>
            </a:r>
          </a:p>
        </p:txBody>
      </p:sp>
    </p:spTree>
    <p:extLst>
      <p:ext uri="{BB962C8B-B14F-4D97-AF65-F5344CB8AC3E}">
        <p14:creationId xmlns:p14="http://schemas.microsoft.com/office/powerpoint/2010/main" val="71071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C6A2D8F-DE38-0FB9-11B2-07ADA709231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E23BE1D-44F4-58B2-4763-EDDFB43CCCC7}"/>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Book" panose="02000503020000020003" pitchFamily="2" charset="0"/>
              </a:rPr>
              <a:t>Mācību iestādes neapmeklēšana, alkohola un citu apreibinošu vielu lietošana, klaiņošana, vardarbība. </a:t>
            </a:r>
            <a:endParaRPr lang="en-GB" sz="2400" b="0" dirty="0">
              <a:latin typeface="Avenir Book" panose="02000503020000020003" pitchFamily="2" charset="0"/>
            </a:endParaRPr>
          </a:p>
          <a:p>
            <a:endParaRPr lang="en-GB" sz="2400" dirty="0">
              <a:latin typeface="Avenir Book" panose="02000503020000020003" pitchFamily="2" charset="0"/>
            </a:endParaRPr>
          </a:p>
          <a:p>
            <a:pPr marL="457200" indent="-457200">
              <a:buAutoNum type="arabicPeriod"/>
            </a:pPr>
            <a:r>
              <a:rPr lang="en-GB" sz="2400" dirty="0" err="1">
                <a:latin typeface="Avenir Book" panose="02000503020000020003" pitchFamily="2" charset="0"/>
              </a:rPr>
              <a:t>Situācijas</a:t>
            </a:r>
            <a:r>
              <a:rPr lang="en-GB" sz="2400" dirty="0">
                <a:latin typeface="Avenir Book" panose="02000503020000020003" pitchFamily="2" charset="0"/>
              </a:rPr>
              <a:t> </a:t>
            </a:r>
            <a:r>
              <a:rPr lang="en-GB" sz="2400" dirty="0" err="1">
                <a:latin typeface="Avenir Book" panose="02000503020000020003" pitchFamily="2" charset="0"/>
              </a:rPr>
              <a:t>izpēte</a:t>
            </a:r>
            <a:r>
              <a:rPr lang="en-GB" sz="2400" dirty="0">
                <a:latin typeface="Avenir Book" panose="02000503020000020003" pitchFamily="2" charset="0"/>
              </a:rPr>
              <a:t>. </a:t>
            </a:r>
          </a:p>
          <a:p>
            <a:pPr marL="457200" indent="-457200">
              <a:buAutoNum type="arabicPeriod"/>
            </a:pPr>
            <a:r>
              <a:rPr lang="en-GB" sz="2400" dirty="0" err="1">
                <a:latin typeface="Avenir Book" panose="02000503020000020003" pitchFamily="2" charset="0"/>
              </a:rPr>
              <a:t>Kādas</a:t>
            </a:r>
            <a:r>
              <a:rPr lang="en-GB" sz="2400" dirty="0">
                <a:latin typeface="Avenir Book" panose="02000503020000020003" pitchFamily="2" charset="0"/>
              </a:rPr>
              <a:t> </a:t>
            </a:r>
            <a:r>
              <a:rPr lang="en-GB" sz="2400" dirty="0" err="1">
                <a:latin typeface="Avenir Book" panose="02000503020000020003" pitchFamily="2" charset="0"/>
              </a:rPr>
              <a:t>ir</a:t>
            </a:r>
            <a:r>
              <a:rPr lang="en-GB" sz="2400" dirty="0">
                <a:latin typeface="Avenir Book" panose="02000503020000020003" pitchFamily="2" charset="0"/>
              </a:rPr>
              <a:t> </a:t>
            </a:r>
            <a:r>
              <a:rPr lang="en-GB" sz="2400" dirty="0" err="1">
                <a:latin typeface="Avenir Book" panose="02000503020000020003" pitchFamily="2" charset="0"/>
              </a:rPr>
              <a:t>jaunieša</a:t>
            </a:r>
            <a:r>
              <a:rPr lang="en-GB" sz="2400" dirty="0">
                <a:latin typeface="Avenir Book" panose="02000503020000020003" pitchFamily="2" charset="0"/>
              </a:rPr>
              <a:t> </a:t>
            </a:r>
            <a:r>
              <a:rPr lang="en-GB" sz="2400" dirty="0" err="1">
                <a:latin typeface="Avenir Book" panose="02000503020000020003" pitchFamily="2" charset="0"/>
              </a:rPr>
              <a:t>vajadzības</a:t>
            </a:r>
            <a:r>
              <a:rPr lang="en-GB" sz="2400" dirty="0">
                <a:latin typeface="Avenir Book" panose="02000503020000020003" pitchFamily="2" charset="0"/>
              </a:rPr>
              <a:t>? </a:t>
            </a:r>
          </a:p>
          <a:p>
            <a:pPr marL="457200" indent="-457200">
              <a:buAutoNum type="arabicPeriod"/>
            </a:pPr>
            <a:r>
              <a:rPr lang="en-GB" sz="2400" dirty="0" err="1">
                <a:latin typeface="Avenir Book" panose="02000503020000020003" pitchFamily="2" charset="0"/>
              </a:rPr>
              <a:t>Atbalstošu</a:t>
            </a:r>
            <a:r>
              <a:rPr lang="en-GB" sz="2400" dirty="0">
                <a:latin typeface="Avenir Book" panose="02000503020000020003" pitchFamily="2" charset="0"/>
              </a:rPr>
              <a:t> </a:t>
            </a:r>
            <a:r>
              <a:rPr lang="en-GB" sz="2400" dirty="0" err="1">
                <a:latin typeface="Avenir Book" panose="02000503020000020003" pitchFamily="2" charset="0"/>
              </a:rPr>
              <a:t>speciālistu</a:t>
            </a:r>
            <a:r>
              <a:rPr lang="en-GB" sz="2400" dirty="0">
                <a:latin typeface="Avenir Book" panose="02000503020000020003" pitchFamily="2" charset="0"/>
              </a:rPr>
              <a:t>, NVO </a:t>
            </a:r>
            <a:r>
              <a:rPr lang="en-GB" sz="2400" dirty="0" err="1">
                <a:latin typeface="Avenir Book" panose="02000503020000020003" pitchFamily="2" charset="0"/>
              </a:rPr>
              <a:t>iesaiste</a:t>
            </a:r>
            <a:r>
              <a:rPr lang="en-GB" sz="2400" dirty="0">
                <a:latin typeface="Avenir Book" panose="02000503020000020003" pitchFamily="2" charset="0"/>
              </a:rPr>
              <a:t>.</a:t>
            </a:r>
          </a:p>
          <a:p>
            <a:pPr marL="457200" indent="-457200">
              <a:buAutoNum type="arabicPeriod"/>
            </a:pPr>
            <a:r>
              <a:rPr lang="en-GB" sz="2400" dirty="0" err="1">
                <a:latin typeface="Avenir Book" panose="02000503020000020003" pitchFamily="2" charset="0"/>
              </a:rPr>
              <a:t>Atbalsts</a:t>
            </a:r>
            <a:r>
              <a:rPr lang="en-GB" sz="2400" dirty="0">
                <a:latin typeface="Avenir Book" panose="02000503020000020003" pitchFamily="2" charset="0"/>
              </a:rPr>
              <a:t> </a:t>
            </a:r>
            <a:r>
              <a:rPr lang="en-GB" sz="2400" dirty="0" err="1">
                <a:latin typeface="Avenir Book" panose="02000503020000020003" pitchFamily="2" charset="0"/>
              </a:rPr>
              <a:t>ģimenei</a:t>
            </a:r>
            <a:r>
              <a:rPr lang="en-GB" sz="2400" dirty="0">
                <a:latin typeface="Avenir Book" panose="02000503020000020003" pitchFamily="2" charset="0"/>
              </a:rPr>
              <a:t>.</a:t>
            </a:r>
            <a:endParaRPr lang="lv-LV" sz="2400" dirty="0">
              <a:latin typeface="Avenir Book" panose="02000503020000020003" pitchFamily="2" charset="0"/>
            </a:endParaRPr>
          </a:p>
        </p:txBody>
      </p:sp>
      <p:sp>
        <p:nvSpPr>
          <p:cNvPr id="6" name="Content Placeholder 2">
            <a:extLst>
              <a:ext uri="{FF2B5EF4-FFF2-40B4-BE49-F238E27FC236}">
                <a16:creationId xmlns:a16="http://schemas.microsoft.com/office/drawing/2014/main" id="{ADB56EDA-5308-6349-0270-84786CBDDBA8}"/>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3985875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027A5F-630C-B4D7-2DA2-CAF361CC7F0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5863FF-722B-FC19-7F6A-F8A0821531E3}"/>
              </a:ext>
            </a:extLst>
          </p:cNvPr>
          <p:cNvSpPr txBox="1">
            <a:spLocks/>
          </p:cNvSpPr>
          <p:nvPr/>
        </p:nvSpPr>
        <p:spPr>
          <a:xfrm>
            <a:off x="613893" y="1289737"/>
            <a:ext cx="11098107" cy="48570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Bērns 5.klasē atsakās apmeklēt skolu. Nekomunicē ar ģimenes locekļiem dienas 1.pusē, ar speciālistiem nerunā. Pēc savas iniciatīvas mācās mājās pēcpusdienās. Skola (klases audzinātāja, sociālais pedagogs) noliedz, ka varētu būt bijis kāds incidents skolā, kas bērnam būtu licis justies slikti. Bērns ar mākslinieka dvēseli, zīmētājs. Māte apliecina, ka viņai arī skolas laikā bijušas grūtības iekļauties skolas vidē. Dzīvesvietā, lauku viensētā, dzīvojamā mājā iekštelpu sienas apgleznotas. Iedzīve pieticīga.</a:t>
            </a:r>
            <a:endParaRPr lang="en-GB" sz="2400" b="0" dirty="0">
              <a:latin typeface="Avenir"/>
            </a:endParaRPr>
          </a:p>
          <a:p>
            <a:endParaRPr lang="en-GB" sz="2400" dirty="0">
              <a:latin typeface="Avenir"/>
            </a:endParaRPr>
          </a:p>
          <a:p>
            <a:pPr marL="457200" indent="-457200">
              <a:buAutoNum type="arabicPeriod"/>
            </a:pPr>
            <a:r>
              <a:rPr lang="en-GB" sz="2400" dirty="0" err="1">
                <a:latin typeface="Avenir"/>
              </a:rPr>
              <a:t>Situācijas</a:t>
            </a:r>
            <a:r>
              <a:rPr lang="en-GB" sz="2400" dirty="0">
                <a:latin typeface="Avenir"/>
              </a:rPr>
              <a:t> un </a:t>
            </a:r>
            <a:r>
              <a:rPr lang="en-GB" sz="2400" dirty="0" err="1">
                <a:latin typeface="Avenir"/>
              </a:rPr>
              <a:t>bērna</a:t>
            </a:r>
            <a:r>
              <a:rPr lang="en-GB" sz="2400" dirty="0">
                <a:latin typeface="Avenir"/>
              </a:rPr>
              <a:t> </a:t>
            </a:r>
            <a:r>
              <a:rPr lang="en-GB" sz="2400" dirty="0" err="1">
                <a:latin typeface="Avenir"/>
              </a:rPr>
              <a:t>psihiskās</a:t>
            </a:r>
            <a:r>
              <a:rPr lang="en-GB" sz="2400" dirty="0">
                <a:latin typeface="Avenir"/>
              </a:rPr>
              <a:t> </a:t>
            </a:r>
            <a:r>
              <a:rPr lang="en-GB" sz="2400" dirty="0" err="1">
                <a:latin typeface="Avenir"/>
              </a:rPr>
              <a:t>veselības</a:t>
            </a:r>
            <a:r>
              <a:rPr lang="en-GB" sz="2400" dirty="0">
                <a:latin typeface="Avenir"/>
              </a:rPr>
              <a:t> </a:t>
            </a:r>
            <a:r>
              <a:rPr lang="en-GB" sz="2400" dirty="0" err="1">
                <a:latin typeface="Avenir"/>
              </a:rPr>
              <a:t>izpēte</a:t>
            </a:r>
            <a:r>
              <a:rPr lang="en-GB" sz="2400" dirty="0">
                <a:latin typeface="Avenir"/>
              </a:rPr>
              <a:t>. </a:t>
            </a:r>
          </a:p>
          <a:p>
            <a:pPr marL="457200" indent="-457200">
              <a:buAutoNum type="arabicPeriod"/>
            </a:pPr>
            <a:r>
              <a:rPr lang="en-GB" sz="2400" dirty="0" err="1">
                <a:latin typeface="Avenir"/>
              </a:rPr>
              <a:t>Atbalstošu</a:t>
            </a:r>
            <a:r>
              <a:rPr lang="en-GB" sz="2400" dirty="0">
                <a:latin typeface="Avenir"/>
              </a:rPr>
              <a:t> </a:t>
            </a:r>
            <a:r>
              <a:rPr lang="en-GB" sz="2400" dirty="0" err="1">
                <a:latin typeface="Avenir"/>
              </a:rPr>
              <a:t>speciālistu</a:t>
            </a:r>
            <a:r>
              <a:rPr lang="en-GB" sz="2400" dirty="0">
                <a:latin typeface="Avenir"/>
              </a:rPr>
              <a:t> </a:t>
            </a:r>
            <a:r>
              <a:rPr lang="en-GB" sz="2400" dirty="0" err="1">
                <a:latin typeface="Avenir"/>
              </a:rPr>
              <a:t>piesaiste</a:t>
            </a:r>
            <a:r>
              <a:rPr lang="en-GB" sz="2400" dirty="0">
                <a:latin typeface="Avenir"/>
              </a:rPr>
              <a:t>.</a:t>
            </a:r>
          </a:p>
          <a:p>
            <a:pPr marL="457200" indent="-457200">
              <a:buAutoNum type="arabicPeriod"/>
            </a:pPr>
            <a:r>
              <a:rPr lang="en-GB" sz="2400" dirty="0" err="1">
                <a:latin typeface="Avenir"/>
              </a:rPr>
              <a:t>Atbalsts</a:t>
            </a:r>
            <a:r>
              <a:rPr lang="en-GB" sz="2400" dirty="0">
                <a:latin typeface="Avenir"/>
              </a:rPr>
              <a:t> </a:t>
            </a:r>
            <a:r>
              <a:rPr lang="en-GB" sz="2400" dirty="0" err="1">
                <a:latin typeface="Avenir"/>
              </a:rPr>
              <a:t>ģimenei</a:t>
            </a:r>
            <a:r>
              <a:rPr lang="en-GB" sz="2400" dirty="0">
                <a:latin typeface="Avenir"/>
              </a:rPr>
              <a:t>.</a:t>
            </a:r>
            <a:endParaRPr lang="lv-LV" sz="2400" dirty="0">
              <a:latin typeface="Avenir"/>
            </a:endParaRPr>
          </a:p>
          <a:p>
            <a:endParaRPr lang="lv-LV" sz="2400" dirty="0">
              <a:latin typeface="Avenir Book" panose="02000503020000020003" pitchFamily="2" charset="0"/>
            </a:endParaRPr>
          </a:p>
        </p:txBody>
      </p:sp>
      <p:sp>
        <p:nvSpPr>
          <p:cNvPr id="6" name="Content Placeholder 2">
            <a:extLst>
              <a:ext uri="{FF2B5EF4-FFF2-40B4-BE49-F238E27FC236}">
                <a16:creationId xmlns:a16="http://schemas.microsoft.com/office/drawing/2014/main" id="{D57078B4-B236-5CA8-2062-52F0B970E06F}"/>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419480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F2D04B-9321-07CD-E874-296900F357B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07952E-C0BE-5F35-7989-9931BC647785}"/>
              </a:ext>
            </a:extLst>
          </p:cNvPr>
          <p:cNvSpPr txBox="1">
            <a:spLocks/>
          </p:cNvSpPr>
          <p:nvPr/>
        </p:nvSpPr>
        <p:spPr>
          <a:xfrm>
            <a:off x="480000" y="934137"/>
            <a:ext cx="10450270" cy="307675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Ir vairākas meitenes (7., 8. klase), kurām svarīgākas par ģimeni ir draugu kompānijas, kurās tiek lietotas atkarību izraisošas vielas, uzturēta nakts dzīve ārpus mājas. Meitenes vēršas bāriņtiesā stāstot, ka mātes par viņām nerūpējas, nevēlas atgriezties mājās. Pārbaudot bērna sniegto informāciju, konstatēts, ka teiktais neatbilst patiesībai. Minēto meiteņu aktuālajā vērtību sistēmā dominē vecāki puiši ar automašīnām un dzīve bez ierobežojumiem.</a:t>
            </a:r>
            <a:endParaRPr lang="en-GB" sz="2400" b="0" dirty="0">
              <a:latin typeface="Avenir"/>
            </a:endParaRPr>
          </a:p>
          <a:p>
            <a:endParaRPr lang="en-GB" sz="2400" dirty="0">
              <a:latin typeface="Avenir"/>
            </a:endParaRPr>
          </a:p>
          <a:p>
            <a:r>
              <a:rPr lang="en-GB" sz="2400" dirty="0">
                <a:latin typeface="Avenir"/>
              </a:rPr>
              <a:t>1. </a:t>
            </a:r>
            <a:r>
              <a:rPr lang="en-GB" sz="2400" dirty="0" err="1">
                <a:latin typeface="Avenir"/>
              </a:rPr>
              <a:t>Individuāla</a:t>
            </a:r>
            <a:r>
              <a:rPr lang="en-GB" sz="2400" dirty="0">
                <a:latin typeface="Avenir"/>
              </a:rPr>
              <a:t> </a:t>
            </a:r>
            <a:r>
              <a:rPr lang="en-GB" sz="2400" dirty="0" err="1">
                <a:latin typeface="Avenir"/>
              </a:rPr>
              <a:t>situācijas</a:t>
            </a:r>
            <a:r>
              <a:rPr lang="en-GB" sz="2400" dirty="0">
                <a:latin typeface="Avenir"/>
              </a:rPr>
              <a:t> </a:t>
            </a:r>
            <a:r>
              <a:rPr lang="en-GB" sz="2400" dirty="0" err="1">
                <a:latin typeface="Avenir"/>
              </a:rPr>
              <a:t>izpēte</a:t>
            </a:r>
            <a:r>
              <a:rPr lang="en-GB" sz="2400" dirty="0">
                <a:latin typeface="Avenir"/>
              </a:rPr>
              <a:t> </a:t>
            </a:r>
            <a:r>
              <a:rPr lang="en-GB" sz="2400" dirty="0" err="1">
                <a:latin typeface="Avenir"/>
              </a:rPr>
              <a:t>katrai</a:t>
            </a:r>
            <a:r>
              <a:rPr lang="en-GB" sz="2400" dirty="0">
                <a:latin typeface="Avenir"/>
              </a:rPr>
              <a:t> </a:t>
            </a:r>
            <a:r>
              <a:rPr lang="en-GB" sz="2400" dirty="0" err="1">
                <a:latin typeface="Avenir"/>
              </a:rPr>
              <a:t>meitenei</a:t>
            </a:r>
            <a:r>
              <a:rPr lang="en-GB" sz="2400" dirty="0">
                <a:latin typeface="Avenir"/>
              </a:rPr>
              <a:t>.</a:t>
            </a:r>
          </a:p>
          <a:p>
            <a:r>
              <a:rPr lang="en-GB" sz="2400" dirty="0">
                <a:latin typeface="Avenir"/>
              </a:rPr>
              <a:t>2. </a:t>
            </a:r>
            <a:r>
              <a:rPr lang="en-GB" sz="2400" dirty="0" err="1">
                <a:latin typeface="Avenir"/>
              </a:rPr>
              <a:t>Ģimenes</a:t>
            </a:r>
            <a:r>
              <a:rPr lang="en-GB" sz="2400" dirty="0">
                <a:latin typeface="Avenir"/>
              </a:rPr>
              <a:t> </a:t>
            </a:r>
            <a:r>
              <a:rPr lang="en-GB" sz="2400" dirty="0" err="1">
                <a:latin typeface="Avenir"/>
              </a:rPr>
              <a:t>resursu</a:t>
            </a:r>
            <a:r>
              <a:rPr lang="en-GB" sz="2400" dirty="0">
                <a:latin typeface="Avenir"/>
              </a:rPr>
              <a:t> </a:t>
            </a:r>
            <a:r>
              <a:rPr lang="en-GB" sz="2400" dirty="0" err="1">
                <a:latin typeface="Avenir"/>
              </a:rPr>
              <a:t>stiprināšana</a:t>
            </a:r>
            <a:r>
              <a:rPr lang="en-GB" sz="2400" dirty="0">
                <a:latin typeface="Avenir"/>
              </a:rPr>
              <a:t>, </a:t>
            </a:r>
            <a:r>
              <a:rPr lang="en-GB" sz="2400" dirty="0" err="1">
                <a:latin typeface="Avenir"/>
              </a:rPr>
              <a:t>atbalsts</a:t>
            </a:r>
            <a:r>
              <a:rPr lang="en-GB" sz="2400" dirty="0">
                <a:latin typeface="Avenir"/>
              </a:rPr>
              <a:t> </a:t>
            </a:r>
            <a:r>
              <a:rPr lang="en-GB" sz="2400" dirty="0" err="1">
                <a:latin typeface="Avenir"/>
              </a:rPr>
              <a:t>vecākiem</a:t>
            </a:r>
            <a:r>
              <a:rPr lang="en-GB" sz="2400" dirty="0">
                <a:latin typeface="Avenir"/>
              </a:rPr>
              <a:t>.</a:t>
            </a:r>
          </a:p>
          <a:p>
            <a:r>
              <a:rPr lang="en-GB" sz="2400" dirty="0">
                <a:latin typeface="Avenir"/>
              </a:rPr>
              <a:t>3. </a:t>
            </a:r>
            <a:r>
              <a:rPr lang="en-GB" sz="2400" dirty="0" err="1">
                <a:latin typeface="Avenir"/>
              </a:rPr>
              <a:t>Speciālistu</a:t>
            </a:r>
            <a:r>
              <a:rPr lang="en-GB" sz="2400" dirty="0">
                <a:latin typeface="Avenir"/>
              </a:rPr>
              <a:t>, NVO </a:t>
            </a:r>
            <a:r>
              <a:rPr lang="en-GB" sz="2400" dirty="0" err="1">
                <a:latin typeface="Avenir"/>
              </a:rPr>
              <a:t>iesaiste</a:t>
            </a:r>
            <a:r>
              <a:rPr lang="en-GB" sz="2400" dirty="0">
                <a:latin typeface="Avenir"/>
              </a:rPr>
              <a:t>.</a:t>
            </a:r>
          </a:p>
        </p:txBody>
      </p:sp>
      <p:sp>
        <p:nvSpPr>
          <p:cNvPr id="6" name="Content Placeholder 2">
            <a:extLst>
              <a:ext uri="{FF2B5EF4-FFF2-40B4-BE49-F238E27FC236}">
                <a16:creationId xmlns:a16="http://schemas.microsoft.com/office/drawing/2014/main" id="{AE2A7BAA-7AFE-CB6C-CC0A-F9A156B6C8C1}"/>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213755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Konflikti ar izglītības iestādi - bērns pārkāpj noteikumus un rezultātā saskar</a:t>
            </a:r>
            <a:r>
              <a:rPr lang="en-GB" sz="2400" b="0" dirty="0">
                <a:latin typeface="Avenir"/>
              </a:rPr>
              <a:t>a</a:t>
            </a:r>
            <a:r>
              <a:rPr lang="lv-LV" sz="2400" b="0" dirty="0">
                <a:latin typeface="Avenir"/>
              </a:rPr>
              <a:t>s ar attieksmi, ka šajā skolā neesi vēlams</a:t>
            </a:r>
            <a:r>
              <a:rPr lang="en-GB" sz="2400" b="0" dirty="0">
                <a:latin typeface="Avenir"/>
              </a:rPr>
              <a:t>.</a:t>
            </a:r>
          </a:p>
          <a:p>
            <a:endParaRPr lang="en-GB" sz="2400" dirty="0">
              <a:latin typeface="Avenir"/>
            </a:endParaRPr>
          </a:p>
          <a:p>
            <a:pPr marL="457200" indent="-457200">
              <a:buAutoNum type="arabicPeriod"/>
            </a:pPr>
            <a:r>
              <a:rPr lang="en-GB" sz="2400" dirty="0" err="1">
                <a:latin typeface="Avenir"/>
              </a:rPr>
              <a:t>Situācija</a:t>
            </a:r>
            <a:r>
              <a:rPr lang="en-GB" sz="2400" dirty="0">
                <a:latin typeface="Avenir"/>
              </a:rPr>
              <a:t> </a:t>
            </a:r>
            <a:r>
              <a:rPr lang="en-GB" sz="2400" dirty="0" err="1">
                <a:latin typeface="Avenir"/>
              </a:rPr>
              <a:t>jārisina</a:t>
            </a:r>
            <a:r>
              <a:rPr lang="en-GB" sz="2400" dirty="0">
                <a:latin typeface="Avenir"/>
              </a:rPr>
              <a:t> </a:t>
            </a:r>
            <a:r>
              <a:rPr lang="en-GB" sz="2400" dirty="0" err="1">
                <a:latin typeface="Avenir"/>
              </a:rPr>
              <a:t>pieaugušajiem</a:t>
            </a:r>
            <a:r>
              <a:rPr lang="en-GB" sz="2400" dirty="0">
                <a:latin typeface="Avenir"/>
              </a:rPr>
              <a:t> </a:t>
            </a:r>
            <a:r>
              <a:rPr lang="en-GB" sz="2400" dirty="0" err="1">
                <a:latin typeface="Avenir"/>
              </a:rPr>
              <a:t>multidisciplinārā</a:t>
            </a:r>
            <a:r>
              <a:rPr lang="en-GB" sz="2400" dirty="0">
                <a:latin typeface="Avenir"/>
              </a:rPr>
              <a:t> </a:t>
            </a:r>
            <a:r>
              <a:rPr lang="en-GB" sz="2400" dirty="0" err="1">
                <a:latin typeface="Avenir"/>
              </a:rPr>
              <a:t>komandā</a:t>
            </a:r>
            <a:r>
              <a:rPr lang="en-GB" sz="2400" dirty="0">
                <a:latin typeface="Avenir"/>
              </a:rPr>
              <a:t>. </a:t>
            </a:r>
          </a:p>
          <a:p>
            <a:pPr marL="457200" indent="-457200">
              <a:buAutoNum type="arabicPeriod"/>
            </a:pPr>
            <a:r>
              <a:rPr lang="en-GB" sz="2400" dirty="0" err="1">
                <a:latin typeface="Avenir"/>
              </a:rPr>
              <a:t>Vecākiem</a:t>
            </a:r>
            <a:r>
              <a:rPr lang="en-GB" sz="2400" dirty="0">
                <a:latin typeface="Avenir"/>
              </a:rPr>
              <a:t> </a:t>
            </a:r>
            <a:r>
              <a:rPr lang="en-GB" sz="2400" dirty="0" err="1">
                <a:latin typeface="Avenir"/>
              </a:rPr>
              <a:t>var</a:t>
            </a:r>
            <a:r>
              <a:rPr lang="en-GB" sz="2400" dirty="0">
                <a:latin typeface="Avenir"/>
              </a:rPr>
              <a:t> </a:t>
            </a:r>
            <a:r>
              <a:rPr lang="en-GB" sz="2400" dirty="0" err="1">
                <a:latin typeface="Avenir"/>
              </a:rPr>
              <a:t>būt</a:t>
            </a:r>
            <a:r>
              <a:rPr lang="en-GB" sz="2400" dirty="0">
                <a:latin typeface="Avenir"/>
              </a:rPr>
              <a:t> </a:t>
            </a:r>
            <a:r>
              <a:rPr lang="en-GB" sz="2400" dirty="0" err="1">
                <a:latin typeface="Avenir"/>
              </a:rPr>
              <a:t>nepieciešams</a:t>
            </a:r>
            <a:r>
              <a:rPr lang="en-GB" sz="2400" dirty="0">
                <a:latin typeface="Avenir"/>
              </a:rPr>
              <a:t> </a:t>
            </a:r>
            <a:r>
              <a:rPr lang="en-GB" sz="2400" dirty="0" err="1">
                <a:latin typeface="Avenir"/>
              </a:rPr>
              <a:t>sociālā</a:t>
            </a:r>
            <a:r>
              <a:rPr lang="en-GB" sz="2400" dirty="0">
                <a:latin typeface="Avenir"/>
              </a:rPr>
              <a:t> </a:t>
            </a:r>
            <a:r>
              <a:rPr lang="en-GB" sz="2400" dirty="0" err="1">
                <a:latin typeface="Avenir"/>
              </a:rPr>
              <a:t>dienesta</a:t>
            </a:r>
            <a:r>
              <a:rPr lang="en-GB" sz="2400" dirty="0">
                <a:latin typeface="Avenir"/>
              </a:rPr>
              <a:t> </a:t>
            </a:r>
            <a:r>
              <a:rPr lang="en-GB" sz="2400" dirty="0" err="1">
                <a:latin typeface="Avenir"/>
              </a:rPr>
              <a:t>atbalsts</a:t>
            </a:r>
            <a:r>
              <a:rPr lang="en-GB" sz="2400" dirty="0">
                <a:latin typeface="Avenir"/>
              </a:rPr>
              <a:t>.</a:t>
            </a:r>
          </a:p>
          <a:p>
            <a:pPr marL="457200" indent="-457200">
              <a:buAutoNum type="arabicPeriod"/>
            </a:pPr>
            <a:r>
              <a:rPr lang="en-GB" sz="2400" dirty="0" err="1">
                <a:latin typeface="Avenir"/>
              </a:rPr>
              <a:t>Bērnam</a:t>
            </a:r>
            <a:r>
              <a:rPr lang="en-GB" sz="2400" dirty="0">
                <a:latin typeface="Avenir"/>
              </a:rPr>
              <a:t> un </a:t>
            </a:r>
            <a:r>
              <a:rPr lang="en-GB" sz="2400" dirty="0" err="1">
                <a:latin typeface="Avenir"/>
              </a:rPr>
              <a:t>vecākiem</a:t>
            </a:r>
            <a:r>
              <a:rPr lang="en-GB" sz="2400" dirty="0">
                <a:latin typeface="Avenir"/>
              </a:rPr>
              <a:t> </a:t>
            </a:r>
            <a:r>
              <a:rPr lang="en-GB" sz="2400" dirty="0" err="1">
                <a:latin typeface="Avenir"/>
              </a:rPr>
              <a:t>nepieciešams</a:t>
            </a:r>
            <a:r>
              <a:rPr lang="en-GB" sz="2400" dirty="0">
                <a:latin typeface="Avenir"/>
              </a:rPr>
              <a:t> </a:t>
            </a:r>
            <a:r>
              <a:rPr lang="en-GB" sz="2400" dirty="0" err="1">
                <a:latin typeface="Avenir"/>
              </a:rPr>
              <a:t>speciālistu</a:t>
            </a:r>
            <a:r>
              <a:rPr lang="en-GB" sz="2400" dirty="0">
                <a:latin typeface="Avenir"/>
              </a:rPr>
              <a:t> </a:t>
            </a:r>
            <a:r>
              <a:rPr lang="en-GB" sz="2400" dirty="0" err="1">
                <a:latin typeface="Avenir"/>
              </a:rPr>
              <a:t>atbalsts</a:t>
            </a:r>
            <a:r>
              <a:rPr lang="en-GB" sz="2400" dirty="0">
                <a:latin typeface="Avenir"/>
              </a:rPr>
              <a:t>. </a:t>
            </a:r>
          </a:p>
          <a:p>
            <a:pPr marL="457200" indent="-457200">
              <a:buAutoNum type="arabicPeriod"/>
            </a:pPr>
            <a:r>
              <a:rPr lang="en-GB" sz="2400" dirty="0" err="1">
                <a:latin typeface="Avenir"/>
              </a:rPr>
              <a:t>Skaidrojošais</a:t>
            </a:r>
            <a:r>
              <a:rPr lang="en-GB" sz="2400" dirty="0">
                <a:latin typeface="Avenir"/>
              </a:rPr>
              <a:t> </a:t>
            </a:r>
            <a:r>
              <a:rPr lang="en-GB" sz="2400" dirty="0" err="1">
                <a:latin typeface="Avenir"/>
              </a:rPr>
              <a:t>darbs</a:t>
            </a:r>
            <a:r>
              <a:rPr lang="en-GB" sz="2400" dirty="0">
                <a:latin typeface="Avenir"/>
              </a:rPr>
              <a:t> </a:t>
            </a:r>
            <a:r>
              <a:rPr lang="en-GB" sz="2400" dirty="0" err="1">
                <a:latin typeface="Avenir"/>
              </a:rPr>
              <a:t>ar</a:t>
            </a:r>
            <a:r>
              <a:rPr lang="en-GB" sz="2400" dirty="0">
                <a:latin typeface="Avenir"/>
              </a:rPr>
              <a:t> </a:t>
            </a:r>
            <a:r>
              <a:rPr lang="en-GB" sz="2400" dirty="0" err="1">
                <a:latin typeface="Avenir"/>
              </a:rPr>
              <a:t>skolu</a:t>
            </a:r>
            <a:r>
              <a:rPr lang="en-GB" sz="2400" dirty="0">
                <a:latin typeface="Avenir"/>
              </a:rPr>
              <a:t>. </a:t>
            </a:r>
            <a:endParaRPr lang="lv-LV" sz="2400" dirty="0">
              <a:latin typeface="Avenir"/>
            </a:endParaRP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1471380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8B19F-63E8-909E-3844-A78EBB01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FD5E35-5F2F-1538-5942-5DA66A051ED1}"/>
              </a:ext>
            </a:extLst>
          </p:cNvPr>
          <p:cNvSpPr txBox="1">
            <a:spLocks/>
          </p:cNvSpPr>
          <p:nvPr/>
        </p:nvSpPr>
        <p:spPr>
          <a:xfrm>
            <a:off x="3798861" y="2991516"/>
            <a:ext cx="4594276" cy="79072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ctr"/>
            <a:r>
              <a:rPr lang="lv-LV" sz="4000" dirty="0">
                <a:latin typeface="Avenir Book" panose="02000503020000020003" pitchFamily="2" charset="0"/>
              </a:rPr>
              <a:t>Paldies!</a:t>
            </a:r>
          </a:p>
        </p:txBody>
      </p:sp>
    </p:spTree>
    <p:extLst>
      <p:ext uri="{BB962C8B-B14F-4D97-AF65-F5344CB8AC3E}">
        <p14:creationId xmlns:p14="http://schemas.microsoft.com/office/powerpoint/2010/main" val="173666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4655</TotalTime>
  <Words>297</Words>
  <Application>Microsoft Office PowerPoint</Application>
  <PresentationFormat>Platekrāna</PresentationFormat>
  <Paragraphs>26</Paragraphs>
  <Slides>6</Slides>
  <Notes>0</Notes>
  <HiddenSlides>0</HiddenSlides>
  <MMClips>0</MMClips>
  <ScaleCrop>false</ScaleCrop>
  <HeadingPairs>
    <vt:vector size="6" baseType="variant">
      <vt:variant>
        <vt:lpstr>Lietotie fonti</vt:lpstr>
      </vt:variant>
      <vt:variant>
        <vt:i4>6</vt:i4>
      </vt:variant>
      <vt:variant>
        <vt:lpstr>Dizains</vt:lpstr>
      </vt:variant>
      <vt:variant>
        <vt:i4>2</vt:i4>
      </vt:variant>
      <vt:variant>
        <vt:lpstr>Slaidu virsraksti</vt:lpstr>
      </vt:variant>
      <vt:variant>
        <vt:i4>6</vt:i4>
      </vt:variant>
    </vt:vector>
  </HeadingPairs>
  <TitlesOfParts>
    <vt:vector size="14" baseType="lpstr">
      <vt:lpstr>Aptos</vt:lpstr>
      <vt:lpstr>Aptos Display</vt:lpstr>
      <vt:lpstr>Arial</vt:lpstr>
      <vt:lpstr>Avenir</vt:lpstr>
      <vt:lpstr>Avenir Book</vt:lpstr>
      <vt:lpstr>Calibri</vt:lpstr>
      <vt:lpstr>Office Theme</vt:lpstr>
      <vt:lpstr>1_Office Theme</vt:lpstr>
      <vt:lpstr>Sindija Meluškāne</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Kraule</dc:creator>
  <cp:lastModifiedBy>Inese Kupce</cp:lastModifiedBy>
  <cp:revision>26</cp:revision>
  <cp:lastPrinted>2025-03-26T10:59:20Z</cp:lastPrinted>
  <dcterms:created xsi:type="dcterms:W3CDTF">2024-11-22T11:17:36Z</dcterms:created>
  <dcterms:modified xsi:type="dcterms:W3CDTF">2025-04-03T08:44:42Z</dcterms:modified>
</cp:coreProperties>
</file>