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7" r:id="rId2"/>
  </p:sldMasterIdLst>
  <p:notesMasterIdLst>
    <p:notesMasterId r:id="rId12"/>
  </p:notesMasterIdLst>
  <p:sldIdLst>
    <p:sldId id="256" r:id="rId3"/>
    <p:sldId id="257" r:id="rId4"/>
    <p:sldId id="322" r:id="rId5"/>
    <p:sldId id="325" r:id="rId6"/>
    <p:sldId id="324" r:id="rId7"/>
    <p:sldId id="326" r:id="rId8"/>
    <p:sldId id="327" r:id="rId9"/>
    <p:sldId id="328" r:id="rId10"/>
    <p:sldId id="267" r:id="rId11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F4EF"/>
    <a:srgbClr val="CCD2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278" autoAdjust="0"/>
    <p:restoredTop sz="76340" autoAdjust="0"/>
  </p:normalViewPr>
  <p:slideViewPr>
    <p:cSldViewPr snapToGrid="0" showGuides="1">
      <p:cViewPr varScale="1">
        <p:scale>
          <a:sx n="59" d="100"/>
          <a:sy n="59" d="100"/>
        </p:scale>
        <p:origin x="1210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ese Kupce" userId="6086c044-ec56-4764-9e3c-15ed356860cf" providerId="ADAL" clId="{1A353DB5-04C1-46BF-BF05-C01CE0B4F7F0}"/>
    <pc:docChg chg="undo custSel addSld delSld modSld">
      <pc:chgData name="Inese Kupce" userId="6086c044-ec56-4764-9e3c-15ed356860cf" providerId="ADAL" clId="{1A353DB5-04C1-46BF-BF05-C01CE0B4F7F0}" dt="2025-04-03T08:42:12.761" v="8" actId="2696"/>
      <pc:docMkLst>
        <pc:docMk/>
      </pc:docMkLst>
      <pc:sldChg chg="add del">
        <pc:chgData name="Inese Kupce" userId="6086c044-ec56-4764-9e3c-15ed356860cf" providerId="ADAL" clId="{1A353DB5-04C1-46BF-BF05-C01CE0B4F7F0}" dt="2025-04-03T08:41:16.403" v="1" actId="2696"/>
        <pc:sldMkLst>
          <pc:docMk/>
          <pc:sldMk cId="710715697" sldId="257"/>
        </pc:sldMkLst>
      </pc:sldChg>
      <pc:sldChg chg="modSp add del mod">
        <pc:chgData name="Inese Kupce" userId="6086c044-ec56-4764-9e3c-15ed356860cf" providerId="ADAL" clId="{1A353DB5-04C1-46BF-BF05-C01CE0B4F7F0}" dt="2025-04-03T08:41:56.591" v="7" actId="2696"/>
        <pc:sldMkLst>
          <pc:docMk/>
          <pc:sldMk cId="1243807145" sldId="259"/>
        </pc:sldMkLst>
        <pc:spChg chg="mod">
          <ac:chgData name="Inese Kupce" userId="6086c044-ec56-4764-9e3c-15ed356860cf" providerId="ADAL" clId="{1A353DB5-04C1-46BF-BF05-C01CE0B4F7F0}" dt="2025-04-03T08:41:16.458" v="2" actId="27636"/>
          <ac:spMkLst>
            <pc:docMk/>
            <pc:sldMk cId="1243807145" sldId="259"/>
            <ac:spMk id="10" creationId="{18DB4228-646A-89AC-E384-4998540E6EEF}"/>
          </ac:spMkLst>
        </pc:spChg>
      </pc:sldChg>
      <pc:sldChg chg="modSp add del mod">
        <pc:chgData name="Inese Kupce" userId="6086c044-ec56-4764-9e3c-15ed356860cf" providerId="ADAL" clId="{1A353DB5-04C1-46BF-BF05-C01CE0B4F7F0}" dt="2025-04-03T08:41:56.591" v="7" actId="2696"/>
        <pc:sldMkLst>
          <pc:docMk/>
          <pc:sldMk cId="825031983" sldId="260"/>
        </pc:sldMkLst>
        <pc:spChg chg="mod">
          <ac:chgData name="Inese Kupce" userId="6086c044-ec56-4764-9e3c-15ed356860cf" providerId="ADAL" clId="{1A353DB5-04C1-46BF-BF05-C01CE0B4F7F0}" dt="2025-04-03T08:41:16.480" v="4" actId="27636"/>
          <ac:spMkLst>
            <pc:docMk/>
            <pc:sldMk cId="825031983" sldId="260"/>
            <ac:spMk id="5" creationId="{81C51E51-1C05-132F-2B60-180DD3AA1683}"/>
          </ac:spMkLst>
        </pc:spChg>
      </pc:sldChg>
      <pc:sldChg chg="del">
        <pc:chgData name="Inese Kupce" userId="6086c044-ec56-4764-9e3c-15ed356860cf" providerId="ADAL" clId="{1A353DB5-04C1-46BF-BF05-C01CE0B4F7F0}" dt="2025-04-03T08:42:12.761" v="8" actId="2696"/>
        <pc:sldMkLst>
          <pc:docMk/>
          <pc:sldMk cId="1227150629" sldId="270"/>
        </pc:sldMkLst>
      </pc:sldChg>
      <pc:sldChg chg="add del">
        <pc:chgData name="Inese Kupce" userId="6086c044-ec56-4764-9e3c-15ed356860cf" providerId="ADAL" clId="{1A353DB5-04C1-46BF-BF05-C01CE0B4F7F0}" dt="2025-04-03T08:41:56.591" v="7" actId="2696"/>
        <pc:sldMkLst>
          <pc:docMk/>
          <pc:sldMk cId="2864661518" sldId="272"/>
        </pc:sldMkLst>
      </pc:sldChg>
      <pc:sldChg chg="add del">
        <pc:chgData name="Inese Kupce" userId="6086c044-ec56-4764-9e3c-15ed356860cf" providerId="ADAL" clId="{1A353DB5-04C1-46BF-BF05-C01CE0B4F7F0}" dt="2025-04-03T08:41:56.591" v="7" actId="2696"/>
        <pc:sldMkLst>
          <pc:docMk/>
          <pc:sldMk cId="3876887703" sldId="273"/>
        </pc:sldMkLst>
      </pc:sldChg>
      <pc:sldChg chg="modSp add del mod">
        <pc:chgData name="Inese Kupce" userId="6086c044-ec56-4764-9e3c-15ed356860cf" providerId="ADAL" clId="{1A353DB5-04C1-46BF-BF05-C01CE0B4F7F0}" dt="2025-04-03T08:41:56.591" v="7" actId="2696"/>
        <pc:sldMkLst>
          <pc:docMk/>
          <pc:sldMk cId="3718395213" sldId="274"/>
        </pc:sldMkLst>
        <pc:spChg chg="mod">
          <ac:chgData name="Inese Kupce" userId="6086c044-ec56-4764-9e3c-15ed356860cf" providerId="ADAL" clId="{1A353DB5-04C1-46BF-BF05-C01CE0B4F7F0}" dt="2025-04-03T08:41:16.472" v="3" actId="27636"/>
          <ac:spMkLst>
            <pc:docMk/>
            <pc:sldMk cId="3718395213" sldId="274"/>
            <ac:spMk id="10" creationId="{6339DCED-F7B1-DEF7-2FF2-6E8FE7A1AEBF}"/>
          </ac:spMkLst>
        </pc:spChg>
      </pc:sldChg>
      <pc:sldChg chg="add del">
        <pc:chgData name="Inese Kupce" userId="6086c044-ec56-4764-9e3c-15ed356860cf" providerId="ADAL" clId="{1A353DB5-04C1-46BF-BF05-C01CE0B4F7F0}" dt="2025-04-03T08:41:56.591" v="7" actId="2696"/>
        <pc:sldMkLst>
          <pc:docMk/>
          <pc:sldMk cId="3401199089" sldId="277"/>
        </pc:sldMkLst>
      </pc:sldChg>
      <pc:sldChg chg="add del">
        <pc:chgData name="Inese Kupce" userId="6086c044-ec56-4764-9e3c-15ed356860cf" providerId="ADAL" clId="{1A353DB5-04C1-46BF-BF05-C01CE0B4F7F0}" dt="2025-04-03T08:41:56.591" v="7" actId="2696"/>
        <pc:sldMkLst>
          <pc:docMk/>
          <pc:sldMk cId="2537346735" sldId="278"/>
        </pc:sldMkLst>
      </pc:sldChg>
      <pc:sldChg chg="add del">
        <pc:chgData name="Inese Kupce" userId="6086c044-ec56-4764-9e3c-15ed356860cf" providerId="ADAL" clId="{1A353DB5-04C1-46BF-BF05-C01CE0B4F7F0}" dt="2025-04-03T08:41:56.591" v="7" actId="2696"/>
        <pc:sldMkLst>
          <pc:docMk/>
          <pc:sldMk cId="1780731278" sldId="281"/>
        </pc:sldMkLst>
      </pc:sldChg>
      <pc:sldChg chg="add del">
        <pc:chgData name="Inese Kupce" userId="6086c044-ec56-4764-9e3c-15ed356860cf" providerId="ADAL" clId="{1A353DB5-04C1-46BF-BF05-C01CE0B4F7F0}" dt="2025-04-03T08:41:56.591" v="7" actId="2696"/>
        <pc:sldMkLst>
          <pc:docMk/>
          <pc:sldMk cId="3333701761" sldId="282"/>
        </pc:sldMkLst>
      </pc:sldChg>
      <pc:sldChg chg="add del">
        <pc:chgData name="Inese Kupce" userId="6086c044-ec56-4764-9e3c-15ed356860cf" providerId="ADAL" clId="{1A353DB5-04C1-46BF-BF05-C01CE0B4F7F0}" dt="2025-04-03T08:41:56.591" v="7" actId="2696"/>
        <pc:sldMkLst>
          <pc:docMk/>
          <pc:sldMk cId="3440903522" sldId="288"/>
        </pc:sldMkLst>
      </pc:sldChg>
      <pc:sldChg chg="modSp add del mod">
        <pc:chgData name="Inese Kupce" userId="6086c044-ec56-4764-9e3c-15ed356860cf" providerId="ADAL" clId="{1A353DB5-04C1-46BF-BF05-C01CE0B4F7F0}" dt="2025-04-03T08:41:56.591" v="7" actId="2696"/>
        <pc:sldMkLst>
          <pc:docMk/>
          <pc:sldMk cId="2067075907" sldId="289"/>
        </pc:sldMkLst>
        <pc:spChg chg="mod">
          <ac:chgData name="Inese Kupce" userId="6086c044-ec56-4764-9e3c-15ed356860cf" providerId="ADAL" clId="{1A353DB5-04C1-46BF-BF05-C01CE0B4F7F0}" dt="2025-04-03T08:41:16.483" v="5" actId="27636"/>
          <ac:spMkLst>
            <pc:docMk/>
            <pc:sldMk cId="2067075907" sldId="289"/>
            <ac:spMk id="10" creationId="{AA29EED1-C5A2-6C7B-B40F-482A74275F4E}"/>
          </ac:spMkLst>
        </pc:spChg>
      </pc:sldChg>
      <pc:sldChg chg="add del">
        <pc:chgData name="Inese Kupce" userId="6086c044-ec56-4764-9e3c-15ed356860cf" providerId="ADAL" clId="{1A353DB5-04C1-46BF-BF05-C01CE0B4F7F0}" dt="2025-04-03T08:41:56.591" v="7" actId="2696"/>
        <pc:sldMkLst>
          <pc:docMk/>
          <pc:sldMk cId="1452618546" sldId="290"/>
        </pc:sldMkLst>
      </pc:sldChg>
      <pc:sldChg chg="add del">
        <pc:chgData name="Inese Kupce" userId="6086c044-ec56-4764-9e3c-15ed356860cf" providerId="ADAL" clId="{1A353DB5-04C1-46BF-BF05-C01CE0B4F7F0}" dt="2025-04-03T08:41:56.591" v="7" actId="2696"/>
        <pc:sldMkLst>
          <pc:docMk/>
          <pc:sldMk cId="2914002184" sldId="293"/>
        </pc:sldMkLst>
      </pc:sldChg>
      <pc:sldChg chg="add del">
        <pc:chgData name="Inese Kupce" userId="6086c044-ec56-4764-9e3c-15ed356860cf" providerId="ADAL" clId="{1A353DB5-04C1-46BF-BF05-C01CE0B4F7F0}" dt="2025-04-03T08:41:56.591" v="7" actId="2696"/>
        <pc:sldMkLst>
          <pc:docMk/>
          <pc:sldMk cId="3156224553" sldId="294"/>
        </pc:sldMkLst>
      </pc:sldChg>
      <pc:sldChg chg="modSp add del mod">
        <pc:chgData name="Inese Kupce" userId="6086c044-ec56-4764-9e3c-15ed356860cf" providerId="ADAL" clId="{1A353DB5-04C1-46BF-BF05-C01CE0B4F7F0}" dt="2025-04-03T08:41:56.591" v="7" actId="2696"/>
        <pc:sldMkLst>
          <pc:docMk/>
          <pc:sldMk cId="2983104054" sldId="296"/>
        </pc:sldMkLst>
        <pc:spChg chg="mod">
          <ac:chgData name="Inese Kupce" userId="6086c044-ec56-4764-9e3c-15ed356860cf" providerId="ADAL" clId="{1A353DB5-04C1-46BF-BF05-C01CE0B4F7F0}" dt="2025-04-03T08:41:16.500" v="6" actId="27636"/>
          <ac:spMkLst>
            <pc:docMk/>
            <pc:sldMk cId="2983104054" sldId="296"/>
            <ac:spMk id="2" creationId="{7F15E2FD-34BB-30CD-B14A-A58388DB0068}"/>
          </ac:spMkLst>
        </pc:spChg>
      </pc:sldChg>
      <pc:sldChg chg="add del">
        <pc:chgData name="Inese Kupce" userId="6086c044-ec56-4764-9e3c-15ed356860cf" providerId="ADAL" clId="{1A353DB5-04C1-46BF-BF05-C01CE0B4F7F0}" dt="2025-04-03T08:41:56.591" v="7" actId="2696"/>
        <pc:sldMkLst>
          <pc:docMk/>
          <pc:sldMk cId="2169205429" sldId="297"/>
        </pc:sldMkLst>
      </pc:sldChg>
      <pc:sldChg chg="add del">
        <pc:chgData name="Inese Kupce" userId="6086c044-ec56-4764-9e3c-15ed356860cf" providerId="ADAL" clId="{1A353DB5-04C1-46BF-BF05-C01CE0B4F7F0}" dt="2025-04-03T08:41:56.591" v="7" actId="2696"/>
        <pc:sldMkLst>
          <pc:docMk/>
          <pc:sldMk cId="2633835225" sldId="298"/>
        </pc:sldMkLst>
      </pc:sldChg>
      <pc:sldChg chg="add del">
        <pc:chgData name="Inese Kupce" userId="6086c044-ec56-4764-9e3c-15ed356860cf" providerId="ADAL" clId="{1A353DB5-04C1-46BF-BF05-C01CE0B4F7F0}" dt="2025-04-03T08:41:56.591" v="7" actId="2696"/>
        <pc:sldMkLst>
          <pc:docMk/>
          <pc:sldMk cId="1103892989" sldId="299"/>
        </pc:sldMkLst>
      </pc:sldChg>
      <pc:sldChg chg="add del">
        <pc:chgData name="Inese Kupce" userId="6086c044-ec56-4764-9e3c-15ed356860cf" providerId="ADAL" clId="{1A353DB5-04C1-46BF-BF05-C01CE0B4F7F0}" dt="2025-04-03T08:41:56.591" v="7" actId="2696"/>
        <pc:sldMkLst>
          <pc:docMk/>
          <pc:sldMk cId="3207281523" sldId="300"/>
        </pc:sldMkLst>
      </pc:sldChg>
      <pc:sldChg chg="add del">
        <pc:chgData name="Inese Kupce" userId="6086c044-ec56-4764-9e3c-15ed356860cf" providerId="ADAL" clId="{1A353DB5-04C1-46BF-BF05-C01CE0B4F7F0}" dt="2025-04-03T08:41:56.591" v="7" actId="2696"/>
        <pc:sldMkLst>
          <pc:docMk/>
          <pc:sldMk cId="2156722130" sldId="301"/>
        </pc:sldMkLst>
      </pc:sldChg>
      <pc:sldChg chg="add del">
        <pc:chgData name="Inese Kupce" userId="6086c044-ec56-4764-9e3c-15ed356860cf" providerId="ADAL" clId="{1A353DB5-04C1-46BF-BF05-C01CE0B4F7F0}" dt="2025-04-03T08:41:56.591" v="7" actId="2696"/>
        <pc:sldMkLst>
          <pc:docMk/>
          <pc:sldMk cId="587459479" sldId="303"/>
        </pc:sldMkLst>
      </pc:sldChg>
      <pc:sldChg chg="add del">
        <pc:chgData name="Inese Kupce" userId="6086c044-ec56-4764-9e3c-15ed356860cf" providerId="ADAL" clId="{1A353DB5-04C1-46BF-BF05-C01CE0B4F7F0}" dt="2025-04-03T08:41:56.591" v="7" actId="2696"/>
        <pc:sldMkLst>
          <pc:docMk/>
          <pc:sldMk cId="3168239862" sldId="304"/>
        </pc:sldMkLst>
      </pc:sldChg>
      <pc:sldChg chg="add del">
        <pc:chgData name="Inese Kupce" userId="6086c044-ec56-4764-9e3c-15ed356860cf" providerId="ADAL" clId="{1A353DB5-04C1-46BF-BF05-C01CE0B4F7F0}" dt="2025-04-03T08:41:56.591" v="7" actId="2696"/>
        <pc:sldMkLst>
          <pc:docMk/>
          <pc:sldMk cId="1757024252" sldId="305"/>
        </pc:sldMkLst>
      </pc:sldChg>
      <pc:sldChg chg="add del">
        <pc:chgData name="Inese Kupce" userId="6086c044-ec56-4764-9e3c-15ed356860cf" providerId="ADAL" clId="{1A353DB5-04C1-46BF-BF05-C01CE0B4F7F0}" dt="2025-04-03T08:41:56.591" v="7" actId="2696"/>
        <pc:sldMkLst>
          <pc:docMk/>
          <pc:sldMk cId="3326403460" sldId="306"/>
        </pc:sldMkLst>
      </pc:sldChg>
      <pc:sldChg chg="add del">
        <pc:chgData name="Inese Kupce" userId="6086c044-ec56-4764-9e3c-15ed356860cf" providerId="ADAL" clId="{1A353DB5-04C1-46BF-BF05-C01CE0B4F7F0}" dt="2025-04-03T08:41:56.591" v="7" actId="2696"/>
        <pc:sldMkLst>
          <pc:docMk/>
          <pc:sldMk cId="21248683" sldId="309"/>
        </pc:sldMkLst>
      </pc:sldChg>
      <pc:sldChg chg="add del">
        <pc:chgData name="Inese Kupce" userId="6086c044-ec56-4764-9e3c-15ed356860cf" providerId="ADAL" clId="{1A353DB5-04C1-46BF-BF05-C01CE0B4F7F0}" dt="2025-04-03T08:41:56.591" v="7" actId="2696"/>
        <pc:sldMkLst>
          <pc:docMk/>
          <pc:sldMk cId="1317812968" sldId="312"/>
        </pc:sldMkLst>
      </pc:sldChg>
      <pc:sldChg chg="add del">
        <pc:chgData name="Inese Kupce" userId="6086c044-ec56-4764-9e3c-15ed356860cf" providerId="ADAL" clId="{1A353DB5-04C1-46BF-BF05-C01CE0B4F7F0}" dt="2025-04-03T08:41:56.591" v="7" actId="2696"/>
        <pc:sldMkLst>
          <pc:docMk/>
          <pc:sldMk cId="1568625710" sldId="314"/>
        </pc:sldMkLst>
      </pc:sldChg>
      <pc:sldChg chg="add del">
        <pc:chgData name="Inese Kupce" userId="6086c044-ec56-4764-9e3c-15ed356860cf" providerId="ADAL" clId="{1A353DB5-04C1-46BF-BF05-C01CE0B4F7F0}" dt="2025-04-03T08:41:56.591" v="7" actId="2696"/>
        <pc:sldMkLst>
          <pc:docMk/>
          <pc:sldMk cId="1168086127" sldId="316"/>
        </pc:sldMkLst>
      </pc:sldChg>
      <pc:sldChg chg="add del">
        <pc:chgData name="Inese Kupce" userId="6086c044-ec56-4764-9e3c-15ed356860cf" providerId="ADAL" clId="{1A353DB5-04C1-46BF-BF05-C01CE0B4F7F0}" dt="2025-04-03T08:41:56.591" v="7" actId="2696"/>
        <pc:sldMkLst>
          <pc:docMk/>
          <pc:sldMk cId="3780181399" sldId="317"/>
        </pc:sldMkLst>
      </pc:sldChg>
      <pc:sldChg chg="add del">
        <pc:chgData name="Inese Kupce" userId="6086c044-ec56-4764-9e3c-15ed356860cf" providerId="ADAL" clId="{1A353DB5-04C1-46BF-BF05-C01CE0B4F7F0}" dt="2025-04-03T08:41:56.591" v="7" actId="2696"/>
        <pc:sldMkLst>
          <pc:docMk/>
          <pc:sldMk cId="1514762854" sldId="318"/>
        </pc:sldMkLst>
      </pc:sldChg>
      <pc:sldChg chg="add del">
        <pc:chgData name="Inese Kupce" userId="6086c044-ec56-4764-9e3c-15ed356860cf" providerId="ADAL" clId="{1A353DB5-04C1-46BF-BF05-C01CE0B4F7F0}" dt="2025-04-03T08:41:56.591" v="7" actId="2696"/>
        <pc:sldMkLst>
          <pc:docMk/>
          <pc:sldMk cId="3178966087" sldId="319"/>
        </pc:sldMkLst>
      </pc:sldChg>
      <pc:sldChg chg="add del">
        <pc:chgData name="Inese Kupce" userId="6086c044-ec56-4764-9e3c-15ed356860cf" providerId="ADAL" clId="{1A353DB5-04C1-46BF-BF05-C01CE0B4F7F0}" dt="2025-04-03T08:41:56.591" v="7" actId="2696"/>
        <pc:sldMkLst>
          <pc:docMk/>
          <pc:sldMk cId="4292428340" sldId="320"/>
        </pc:sldMkLst>
      </pc:sldChg>
      <pc:sldChg chg="add del">
        <pc:chgData name="Inese Kupce" userId="6086c044-ec56-4764-9e3c-15ed356860cf" providerId="ADAL" clId="{1A353DB5-04C1-46BF-BF05-C01CE0B4F7F0}" dt="2025-04-03T08:41:56.591" v="7" actId="2696"/>
        <pc:sldMkLst>
          <pc:docMk/>
          <pc:sldMk cId="495345915" sldId="32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AF4F6D-DF87-4D53-8BA6-B30F3603E877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661626-CC02-43AD-8BB7-13E68026E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678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33053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0A14F-FD9F-7982-728E-39D00FC5A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59750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2615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25FD0-4C31-3516-7DDD-1FEE320AE9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0000" y="1122363"/>
            <a:ext cx="7560000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A9BA74-0A61-7086-10B3-57BA163A73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0000" y="3602038"/>
            <a:ext cx="7560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1425258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ECB38-4CB8-590D-0FCC-88B88A7CD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A3D675-B67D-BB2F-A1C9-B6C7C2EB35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32156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A5217-607D-6B44-6B34-E21312548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C4347F-3A81-B0DC-D795-DD2041B964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80000" y="1995055"/>
            <a:ext cx="5539800" cy="439189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56A1A6-7F82-EC3A-595B-53B525F223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995055"/>
            <a:ext cx="5539799" cy="439189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0420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0A14F-FD9F-7982-728E-39D00FC5A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70385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9534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25FD0-4C31-3516-7DDD-1FEE320AE9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0000" y="1122363"/>
            <a:ext cx="7560000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A9BA74-0A61-7086-10B3-57BA163A73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0000" y="3602038"/>
            <a:ext cx="7560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585081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ECB38-4CB8-590D-0FCC-88B88A7CD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A3D675-B67D-BB2F-A1C9-B6C7C2EB35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31217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A5217-607D-6B44-6B34-E21312548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C4347F-3A81-B0DC-D795-DD2041B964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80000" y="1995053"/>
            <a:ext cx="5539800" cy="439189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56A1A6-7F82-EC3A-595B-53B525F223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995053"/>
            <a:ext cx="5539799" cy="439189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039157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8BE9F4-EF53-8710-BBA7-B3724B1E7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00" y="365125"/>
            <a:ext cx="11232000" cy="147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714401-F716-4281-4F2C-A0D5AA4BD4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0000" y="1995055"/>
            <a:ext cx="11232000" cy="43918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067471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0" r:id="rId3"/>
    <p:sldLayoutId id="2147483652" r:id="rId4"/>
    <p:sldLayoutId id="2147483654" r:id="rId5"/>
    <p:sldLayoutId id="2147483655" r:id="rId6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8BE9F4-EF53-8710-BBA7-B3724B1E7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00" y="365124"/>
            <a:ext cx="11232000" cy="147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714401-F716-4281-4F2C-A0D5AA4BD4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0000" y="1995054"/>
            <a:ext cx="11232000" cy="43918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70712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1622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1DF15-5C93-5D9B-3AED-1E728BA943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63679" y="4201335"/>
            <a:ext cx="4594276" cy="790722"/>
          </a:xfrm>
        </p:spPr>
        <p:txBody>
          <a:bodyPr anchor="ctr" anchorCtr="0">
            <a:normAutofit/>
          </a:bodyPr>
          <a:lstStyle/>
          <a:p>
            <a:pPr algn="ctr"/>
            <a:r>
              <a:rPr lang="lv-LV" sz="3000" dirty="0">
                <a:latin typeface="Avenir Book" panose="02000503020000020003" pitchFamily="2" charset="0"/>
              </a:rPr>
              <a:t>Anita Irbīte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A9A462-576B-5B48-D47C-EBFA43EEA6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88860" y="4979495"/>
            <a:ext cx="6319398" cy="1056681"/>
          </a:xfrm>
        </p:spPr>
        <p:txBody>
          <a:bodyPr>
            <a:normAutofit/>
          </a:bodyPr>
          <a:lstStyle/>
          <a:p>
            <a:pPr algn="r"/>
            <a:r>
              <a:rPr lang="lv-LV" dirty="0">
                <a:latin typeface="Avenir Book" panose="02000503020000020003" pitchFamily="2" charset="0"/>
              </a:rPr>
              <a:t>Klīniskais psihologs, </a:t>
            </a:r>
          </a:p>
          <a:p>
            <a:pPr algn="r"/>
            <a:r>
              <a:rPr lang="lv-LV" dirty="0">
                <a:latin typeface="Avenir Book" panose="02000503020000020003" pitchFamily="2" charset="0"/>
              </a:rPr>
              <a:t>Kognitīvi </a:t>
            </a:r>
            <a:r>
              <a:rPr lang="lv-LV" dirty="0" err="1">
                <a:latin typeface="Avenir Book" panose="02000503020000020003" pitchFamily="2" charset="0"/>
              </a:rPr>
              <a:t>biheiviorālās</a:t>
            </a:r>
            <a:r>
              <a:rPr lang="lv-LV" dirty="0">
                <a:latin typeface="Avenir Book" panose="02000503020000020003" pitchFamily="2" charset="0"/>
              </a:rPr>
              <a:t> terapijas speciāliste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6833AD6-FA79-1ABE-FC55-EC3FE0D92A9A}"/>
              </a:ext>
            </a:extLst>
          </p:cNvPr>
          <p:cNvSpPr txBox="1">
            <a:spLocks/>
          </p:cNvSpPr>
          <p:nvPr/>
        </p:nvSpPr>
        <p:spPr>
          <a:xfrm>
            <a:off x="2595716" y="2005781"/>
            <a:ext cx="6636774" cy="2195554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v-LV" sz="4000" dirty="0">
                <a:latin typeface="Avenir Book" panose="02000503020000020003" pitchFamily="2" charset="0"/>
              </a:rPr>
              <a:t>Uzvedības maiņa: iespējas, ierobežojumi un instrumenti</a:t>
            </a:r>
          </a:p>
        </p:txBody>
      </p:sp>
    </p:spTree>
    <p:extLst>
      <p:ext uri="{BB962C8B-B14F-4D97-AF65-F5344CB8AC3E}">
        <p14:creationId xmlns:p14="http://schemas.microsoft.com/office/powerpoint/2010/main" val="710715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EF084A3-1D15-D028-125A-818E66BD7E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6BFAA516-C802-167B-CBBE-B957BC47D6AE}"/>
              </a:ext>
            </a:extLst>
          </p:cNvPr>
          <p:cNvSpPr txBox="1">
            <a:spLocks/>
          </p:cNvSpPr>
          <p:nvPr/>
        </p:nvSpPr>
        <p:spPr>
          <a:xfrm>
            <a:off x="480000" y="352247"/>
            <a:ext cx="8161080" cy="147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v-LV" sz="4000" dirty="0">
                <a:latin typeface="Avenir Book" panose="02000503020000020003" pitchFamily="2" charset="0"/>
              </a:rPr>
              <a:t>Atbildot uz jautājumiem: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F75D64-5A4B-7A3A-4B08-96825F11949B}"/>
              </a:ext>
            </a:extLst>
          </p:cNvPr>
          <p:cNvSpPr txBox="1">
            <a:spLocks/>
          </p:cNvSpPr>
          <p:nvPr/>
        </p:nvSpPr>
        <p:spPr>
          <a:xfrm>
            <a:off x="1089600" y="1606083"/>
            <a:ext cx="10018282" cy="147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lv-LV" sz="4000" dirty="0">
              <a:latin typeface="Avenir Book" panose="02000503020000020003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B0AACF-EA0D-0C18-B1E2-67F2BEE5D26D}"/>
              </a:ext>
            </a:extLst>
          </p:cNvPr>
          <p:cNvSpPr txBox="1"/>
          <p:nvPr/>
        </p:nvSpPr>
        <p:spPr>
          <a:xfrm>
            <a:off x="866364" y="1740408"/>
            <a:ext cx="950902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lv-LV" sz="2400" dirty="0">
                <a:latin typeface="Avenir Book" panose="02000503020000020003" pitchFamily="2" charset="0"/>
              </a:rPr>
              <a:t>-Kā motivēt bērnu-pusaudzi, kuram nav motivācijas? Ar vārdiem saprot, sola laboties, iet uz konsultācijām. Vienu nedēļu noturas un atkal nekā. Vecākiem nopietnas problēmas ar alkoholu.</a:t>
            </a:r>
          </a:p>
          <a:p>
            <a:endParaRPr lang="lv-LV" sz="2400" dirty="0">
              <a:latin typeface="Avenir Book" panose="02000503020000020003" pitchFamily="2" charset="0"/>
            </a:endParaRPr>
          </a:p>
          <a:p>
            <a:r>
              <a:rPr lang="lv-LV" sz="2400" dirty="0">
                <a:solidFill>
                  <a:schemeClr val="bg1">
                    <a:lumMod val="50000"/>
                  </a:schemeClr>
                </a:solidFill>
                <a:latin typeface="Avenir Book" panose="02000503020000020003" pitchFamily="2" charset="0"/>
              </a:rPr>
              <a:t>A: 1) Veidot vidi, kurā var izprast bastošanas cēloņus, un tad risināt katru no cēloņiem, tādējādi arī mācīt jaunietim </a:t>
            </a:r>
            <a:r>
              <a:rPr lang="lv-LV" sz="2400" dirty="0" err="1">
                <a:solidFill>
                  <a:schemeClr val="bg1">
                    <a:lumMod val="50000"/>
                  </a:schemeClr>
                </a:solidFill>
                <a:latin typeface="Avenir Book" panose="02000503020000020003" pitchFamily="2" charset="0"/>
              </a:rPr>
              <a:t>problēmrisināšanu</a:t>
            </a:r>
            <a:r>
              <a:rPr lang="lv-LV" sz="2400" dirty="0">
                <a:solidFill>
                  <a:schemeClr val="bg1">
                    <a:lumMod val="50000"/>
                  </a:schemeClr>
                </a:solidFill>
                <a:latin typeface="Avenir Book" panose="02000503020000020003" pitchFamily="2" charset="0"/>
              </a:rPr>
              <a:t>; </a:t>
            </a:r>
          </a:p>
          <a:p>
            <a:r>
              <a:rPr lang="lv-LV" sz="2400" dirty="0">
                <a:solidFill>
                  <a:schemeClr val="bg1">
                    <a:lumMod val="50000"/>
                  </a:schemeClr>
                </a:solidFill>
                <a:latin typeface="Avenir Book" panose="02000503020000020003" pitchFamily="2" charset="0"/>
              </a:rPr>
              <a:t>2) Veidot attiecības, kurās jaunietis var pētīt savu motivāciju un mērķus/iespējas, attīstīt savu autonomiju un kompetenci; </a:t>
            </a:r>
          </a:p>
          <a:p>
            <a:r>
              <a:rPr lang="lv-LV" sz="3200" dirty="0">
                <a:latin typeface="Avenir Book" panose="02000503020000020003" pitchFamily="2" charset="0"/>
              </a:rPr>
              <a:t> </a:t>
            </a:r>
          </a:p>
          <a:p>
            <a:r>
              <a:rPr lang="lv-LV" sz="3200" dirty="0">
                <a:latin typeface="Avenir Book" panose="02000503020000020003" pitchFamily="2" charset="0"/>
              </a:rPr>
              <a:t> </a:t>
            </a:r>
            <a:endParaRPr lang="lv-LV" sz="2400" dirty="0">
              <a:latin typeface="Avenir Book" panose="020005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269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729025F-C4A9-CBE4-93C9-93FA383396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B7F326FE-5B92-7BD8-1136-1510B89357D6}"/>
              </a:ext>
            </a:extLst>
          </p:cNvPr>
          <p:cNvSpPr txBox="1">
            <a:spLocks/>
          </p:cNvSpPr>
          <p:nvPr/>
        </p:nvSpPr>
        <p:spPr>
          <a:xfrm>
            <a:off x="480000" y="352247"/>
            <a:ext cx="8161080" cy="147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v-LV" sz="4000" dirty="0">
                <a:latin typeface="Avenir Book" panose="02000503020000020003" pitchFamily="2" charset="0"/>
              </a:rPr>
              <a:t>Atbildot uz jautājumiem: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3D7C91-37DA-2714-8A16-14DE7B4404A8}"/>
              </a:ext>
            </a:extLst>
          </p:cNvPr>
          <p:cNvSpPr txBox="1">
            <a:spLocks/>
          </p:cNvSpPr>
          <p:nvPr/>
        </p:nvSpPr>
        <p:spPr>
          <a:xfrm>
            <a:off x="1089600" y="1606083"/>
            <a:ext cx="10018282" cy="147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lv-LV" sz="4000" dirty="0">
              <a:latin typeface="Avenir Book" panose="02000503020000020003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DE7FBF-DF4E-97D1-1669-E748D6B4DADE}"/>
              </a:ext>
            </a:extLst>
          </p:cNvPr>
          <p:cNvSpPr txBox="1"/>
          <p:nvPr/>
        </p:nvSpPr>
        <p:spPr>
          <a:xfrm>
            <a:off x="866364" y="1740408"/>
            <a:ext cx="950902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>
                <a:latin typeface="Avenir Book" panose="02000503020000020003" pitchFamily="2" charset="0"/>
              </a:rPr>
              <a:t>2</a:t>
            </a:r>
            <a:r>
              <a:rPr lang="lv-LV" sz="2800" dirty="0"/>
              <a:t>. </a:t>
            </a:r>
            <a:r>
              <a:rPr lang="lv-LV" sz="2800" b="0" i="0" u="none" strike="noStrike" dirty="0">
                <a:solidFill>
                  <a:srgbClr val="000000"/>
                </a:solidFill>
                <a:effectLst/>
              </a:rPr>
              <a:t>Motivēšana - treniņu apmeklējums, īpaši "tīņu" vecumā tas prasa atrast īpašu pieeju.</a:t>
            </a:r>
            <a:r>
              <a:rPr lang="en-US" sz="2800" b="0" i="0" u="none" strike="noStrike" dirty="0">
                <a:solidFill>
                  <a:srgbClr val="000000"/>
                </a:solidFill>
                <a:effectLst/>
              </a:rPr>
              <a:t>? </a:t>
            </a:r>
            <a:endParaRPr lang="lv-LV" sz="2800" dirty="0"/>
          </a:p>
          <a:p>
            <a:endParaRPr lang="lv-LV" sz="2400" dirty="0">
              <a:latin typeface="Avenir Book" panose="02000503020000020003" pitchFamily="2" charset="0"/>
            </a:endParaRPr>
          </a:p>
          <a:p>
            <a:r>
              <a:rPr lang="lv-LV" sz="2400" dirty="0">
                <a:latin typeface="Avenir Book" panose="02000503020000020003" pitchFamily="2" charset="0"/>
              </a:rPr>
              <a:t>A: Izpratne un atbalsts, izprotot cēloņus; Ļaujot katram iepazīt un atrast savu motivāciju treniņiem, jo tikai iekšējā motivācija un pozitīvi pastiprinājumi, mums palīdz pārvarēt grūtības, un veikt piepūli; Kontrole par situāciju; Izvirzīt sasniedzamus īstermiņa mērķus, ja ilgtermiņa ieguvumi nav iztēlojami; Veidot atbalsta tīklu- iekšējo </a:t>
            </a:r>
            <a:r>
              <a:rPr lang="lv-LV" sz="2400" dirty="0" err="1">
                <a:latin typeface="Avenir Book" panose="02000503020000020003" pitchFamily="2" charset="0"/>
              </a:rPr>
              <a:t>mentoru</a:t>
            </a:r>
            <a:r>
              <a:rPr lang="lv-LV" sz="2400" dirty="0">
                <a:latin typeface="Avenir Book" panose="02000503020000020003" pitchFamily="2" charset="0"/>
              </a:rPr>
              <a:t> no vienaudžiem, komandas biedriem; </a:t>
            </a:r>
          </a:p>
          <a:p>
            <a:endParaRPr lang="lv-LV" sz="2400" dirty="0">
              <a:latin typeface="Avenir Book" panose="02000503020000020003" pitchFamily="2" charset="0"/>
            </a:endParaRPr>
          </a:p>
          <a:p>
            <a:r>
              <a:rPr lang="lv-LV" sz="3200" dirty="0">
                <a:latin typeface="Avenir Book" panose="02000503020000020003" pitchFamily="2" charset="0"/>
              </a:rPr>
              <a:t> </a:t>
            </a:r>
            <a:endParaRPr lang="lv-LV" sz="2400" dirty="0">
              <a:latin typeface="Avenir Book" panose="020005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492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8E2B27B-B320-27D1-2BDF-B6E4674E21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A4AF57FF-47F2-81C4-21DB-BF5FB13BCB8A}"/>
              </a:ext>
            </a:extLst>
          </p:cNvPr>
          <p:cNvSpPr txBox="1">
            <a:spLocks/>
          </p:cNvSpPr>
          <p:nvPr/>
        </p:nvSpPr>
        <p:spPr>
          <a:xfrm>
            <a:off x="480000" y="352247"/>
            <a:ext cx="8161080" cy="147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v-LV" sz="4000" dirty="0">
                <a:latin typeface="Avenir Book" panose="02000503020000020003" pitchFamily="2" charset="0"/>
              </a:rPr>
              <a:t>Atbildot uz jautājumiem: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B4DA27-4ADB-78E4-E4D4-950562ADE313}"/>
              </a:ext>
            </a:extLst>
          </p:cNvPr>
          <p:cNvSpPr txBox="1">
            <a:spLocks/>
          </p:cNvSpPr>
          <p:nvPr/>
        </p:nvSpPr>
        <p:spPr>
          <a:xfrm>
            <a:off x="1089600" y="1606083"/>
            <a:ext cx="10018282" cy="147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lv-LV" sz="4000" dirty="0">
              <a:latin typeface="Avenir Book" panose="02000503020000020003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F71205B-5899-52CB-2B56-4DADBA2ADBFD}"/>
              </a:ext>
            </a:extLst>
          </p:cNvPr>
          <p:cNvSpPr txBox="1"/>
          <p:nvPr/>
        </p:nvSpPr>
        <p:spPr>
          <a:xfrm>
            <a:off x="866364" y="1740408"/>
            <a:ext cx="9509028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>
                <a:latin typeface="Avenir Book" panose="02000503020000020003" pitchFamily="2" charset="0"/>
              </a:rPr>
              <a:t>3. </a:t>
            </a:r>
            <a:r>
              <a:rPr lang="lv-LV" sz="2800" dirty="0">
                <a:solidFill>
                  <a:srgbClr val="000000"/>
                </a:solidFill>
                <a:latin typeface="Avenir Book" panose="02000503020000020003" pitchFamily="2" charset="0"/>
              </a:rPr>
              <a:t>Kā motivēt atturēties no vielu lietošanu jeb precīzāk kā pateikt draugiem nē.</a:t>
            </a:r>
          </a:p>
          <a:p>
            <a:endParaRPr lang="lv-LV" sz="2400" dirty="0">
              <a:latin typeface="Avenir Book" panose="02000503020000020003" pitchFamily="2" charset="0"/>
            </a:endParaRPr>
          </a:p>
          <a:p>
            <a:r>
              <a:rPr lang="lv-LV" sz="2400" dirty="0">
                <a:latin typeface="Avenir Book" panose="02000503020000020003" pitchFamily="2" charset="0"/>
              </a:rPr>
              <a:t>A: Pētījumi rāda, ka pusaudžu atkarību jautājumos ir vērts izmantot </a:t>
            </a:r>
            <a:r>
              <a:rPr lang="lv-LV" sz="2400" dirty="0" err="1">
                <a:latin typeface="Avenir Book" panose="02000503020000020003" pitchFamily="2" charset="0"/>
              </a:rPr>
              <a:t>mentorus</a:t>
            </a:r>
            <a:r>
              <a:rPr lang="lv-LV" sz="2400" dirty="0">
                <a:latin typeface="Avenir Book" panose="02000503020000020003" pitchFamily="2" charset="0"/>
              </a:rPr>
              <a:t>- modeļus (bijušos atkarīgos jauniešus, kuri var būt par modeli atmešanai). Apgūt atteikšanas prasmes un stratēģijas; </a:t>
            </a:r>
          </a:p>
          <a:p>
            <a:r>
              <a:rPr lang="lv-LV" sz="3200" dirty="0">
                <a:latin typeface="Avenir Book" panose="02000503020000020003" pitchFamily="2" charset="0"/>
              </a:rPr>
              <a:t> </a:t>
            </a:r>
            <a:endParaRPr lang="lv-LV" sz="2400" dirty="0">
              <a:latin typeface="Avenir Book" panose="020005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3953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87024DF-0989-187C-7E33-E7FE309157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5AEF5FEA-22E4-C6DE-E9DB-3E3DF239B6DE}"/>
              </a:ext>
            </a:extLst>
          </p:cNvPr>
          <p:cNvSpPr txBox="1">
            <a:spLocks/>
          </p:cNvSpPr>
          <p:nvPr/>
        </p:nvSpPr>
        <p:spPr>
          <a:xfrm>
            <a:off x="480000" y="352247"/>
            <a:ext cx="8161080" cy="147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v-LV" sz="4000" dirty="0">
                <a:latin typeface="Avenir Book" panose="02000503020000020003" pitchFamily="2" charset="0"/>
              </a:rPr>
              <a:t>Atbildot uz jautājumiem: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D87C8D0-A734-E632-965D-9D57C9C00E4C}"/>
              </a:ext>
            </a:extLst>
          </p:cNvPr>
          <p:cNvSpPr txBox="1">
            <a:spLocks/>
          </p:cNvSpPr>
          <p:nvPr/>
        </p:nvSpPr>
        <p:spPr>
          <a:xfrm>
            <a:off x="1089600" y="1606083"/>
            <a:ext cx="10018282" cy="147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lv-LV" sz="4000" dirty="0">
              <a:latin typeface="Avenir Book" panose="02000503020000020003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FFE9F1-0094-2F49-9DF7-B40A6B854A1F}"/>
              </a:ext>
            </a:extLst>
          </p:cNvPr>
          <p:cNvSpPr txBox="1"/>
          <p:nvPr/>
        </p:nvSpPr>
        <p:spPr>
          <a:xfrm>
            <a:off x="854172" y="1828247"/>
            <a:ext cx="950902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>
                <a:latin typeface="Avenir Book" panose="02000503020000020003" pitchFamily="2" charset="0"/>
              </a:rPr>
              <a:t>4</a:t>
            </a:r>
            <a:r>
              <a:rPr lang="lv-LV" sz="2800" dirty="0"/>
              <a:t>. </a:t>
            </a:r>
            <a:r>
              <a:rPr lang="lv-LV" sz="2400" dirty="0">
                <a:latin typeface="Avenir Book" panose="02000503020000020003" pitchFamily="2" charset="0"/>
              </a:rPr>
              <a:t>Skolas laikā nestrādāja nekāda </a:t>
            </a:r>
            <a:r>
              <a:rPr lang="lv-LV" sz="2400" dirty="0" err="1">
                <a:latin typeface="Avenir Book" panose="02000503020000020003" pitchFamily="2" charset="0"/>
              </a:rPr>
              <a:t>motivācija,līdz</a:t>
            </a:r>
            <a:r>
              <a:rPr lang="lv-LV" sz="2400" dirty="0">
                <a:latin typeface="Avenir Book" panose="02000503020000020003" pitchFamily="2" charset="0"/>
              </a:rPr>
              <a:t> ar to tagad jaunietis arī nezina ko viņš gribētu darīt. Ļoti daudz ietekmēja arī </a:t>
            </a:r>
            <a:r>
              <a:rPr lang="lv-LV" sz="2400" dirty="0" err="1">
                <a:latin typeface="Avenir Book" panose="02000503020000020003" pitchFamily="2" charset="0"/>
              </a:rPr>
              <a:t>covids</a:t>
            </a:r>
            <a:r>
              <a:rPr lang="lv-LV" sz="2400" dirty="0">
                <a:latin typeface="Avenir Book" panose="02000503020000020003" pitchFamily="2" charset="0"/>
              </a:rPr>
              <a:t>.</a:t>
            </a:r>
          </a:p>
          <a:p>
            <a:endParaRPr lang="lv-LV" sz="2400" dirty="0">
              <a:latin typeface="Avenir Book" panose="02000503020000020003" pitchFamily="2" charset="0"/>
            </a:endParaRPr>
          </a:p>
          <a:p>
            <a:r>
              <a:rPr lang="lv-LV" sz="2400" dirty="0">
                <a:latin typeface="Avenir Book" panose="02000503020000020003" pitchFamily="2" charset="0"/>
              </a:rPr>
              <a:t>A: Karjeras konsultanta atbalsts; «ēnu diena»; Atbalstīt eksperimentus, kurā jaunietis var iegūt pieredzi un saprast savas stiprās puses, talantus, aicinājumu; «mazākā ļaunuma ceļš».</a:t>
            </a:r>
          </a:p>
          <a:p>
            <a:r>
              <a:rPr lang="lv-LV" sz="3200" dirty="0">
                <a:latin typeface="Avenir Book" panose="02000503020000020003" pitchFamily="2" charset="0"/>
              </a:rPr>
              <a:t> </a:t>
            </a:r>
            <a:endParaRPr lang="lv-LV" sz="2400" dirty="0">
              <a:latin typeface="Avenir Book" panose="020005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4378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FFE947-ACBC-5DFF-43E2-3748C55050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6D478D67-A03B-8F6C-147A-0CE50FF0FD96}"/>
              </a:ext>
            </a:extLst>
          </p:cNvPr>
          <p:cNvSpPr txBox="1">
            <a:spLocks/>
          </p:cNvSpPr>
          <p:nvPr/>
        </p:nvSpPr>
        <p:spPr>
          <a:xfrm>
            <a:off x="480000" y="352247"/>
            <a:ext cx="8161080" cy="147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v-LV" sz="4000" dirty="0">
                <a:latin typeface="Avenir Book" panose="02000503020000020003" pitchFamily="2" charset="0"/>
              </a:rPr>
              <a:t>Atbildot uz jautājumiem: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722FC7-E958-1230-E441-7596AE2C7AD1}"/>
              </a:ext>
            </a:extLst>
          </p:cNvPr>
          <p:cNvSpPr txBox="1">
            <a:spLocks/>
          </p:cNvSpPr>
          <p:nvPr/>
        </p:nvSpPr>
        <p:spPr>
          <a:xfrm>
            <a:off x="1089600" y="1606083"/>
            <a:ext cx="10018282" cy="147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lv-LV" sz="4000" dirty="0">
              <a:latin typeface="Avenir Book" panose="02000503020000020003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E6E7DA0-5F96-F775-9202-C46694FBF44F}"/>
              </a:ext>
            </a:extLst>
          </p:cNvPr>
          <p:cNvSpPr txBox="1"/>
          <p:nvPr/>
        </p:nvSpPr>
        <p:spPr>
          <a:xfrm>
            <a:off x="854172" y="1828247"/>
            <a:ext cx="95090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>
                <a:latin typeface="Avenir Book" panose="02000503020000020003" pitchFamily="2" charset="0"/>
              </a:rPr>
              <a:t>5. </a:t>
            </a:r>
            <a:r>
              <a:rPr lang="lv-LV" sz="2400" dirty="0" err="1">
                <a:latin typeface="Avenir Book" panose="02000503020000020003" pitchFamily="2" charset="0"/>
              </a:rPr>
              <a:t>Zagšana,pīpēšana,melošana,par</a:t>
            </a:r>
            <a:r>
              <a:rPr lang="lv-LV" sz="2400" dirty="0">
                <a:latin typeface="Avenir Book" panose="02000503020000020003" pitchFamily="2" charset="0"/>
              </a:rPr>
              <a:t> to </a:t>
            </a:r>
            <a:r>
              <a:rPr lang="lv-LV" sz="2400" dirty="0" err="1">
                <a:latin typeface="Avenir Book" panose="02000503020000020003" pitchFamily="2" charset="0"/>
              </a:rPr>
              <a:t>noliedz,nav</a:t>
            </a:r>
            <a:r>
              <a:rPr lang="lv-LV" sz="2400" dirty="0">
                <a:latin typeface="Avenir Book" panose="02000503020000020003" pitchFamily="2" charset="0"/>
              </a:rPr>
              <a:t> </a:t>
            </a:r>
            <a:r>
              <a:rPr lang="lv-LV" sz="2400" dirty="0" err="1">
                <a:latin typeface="Avenir Book" panose="02000503020000020003" pitchFamily="2" charset="0"/>
              </a:rPr>
              <a:t>darījis,bet</a:t>
            </a:r>
            <a:r>
              <a:rPr lang="lv-LV" sz="2400" dirty="0">
                <a:latin typeface="Avenir Book" panose="02000503020000020003" pitchFamily="2" charset="0"/>
              </a:rPr>
              <a:t> ir pieķerts darot.</a:t>
            </a:r>
          </a:p>
          <a:p>
            <a:r>
              <a:rPr lang="lv-LV" sz="2400" dirty="0">
                <a:latin typeface="Avenir Book" panose="02000503020000020003" pitchFamily="2" charset="0"/>
              </a:rPr>
              <a:t> </a:t>
            </a:r>
          </a:p>
          <a:p>
            <a:r>
              <a:rPr lang="lv-LV" sz="2400" dirty="0">
                <a:latin typeface="Avenir Book" panose="02000503020000020003" pitchFamily="2" charset="0"/>
              </a:rPr>
              <a:t>A: </a:t>
            </a:r>
            <a:r>
              <a:rPr lang="lv-LV" sz="2400" dirty="0"/>
              <a:t>Pētīt procesa ieguvumus un zaudējumus; veicināt jaunas uzvedības apguvi; pozitīvi pastiprināt katru reizi, kad jaunietis stāsta patiesību, kaut lai ļoti neērtu ( «Paldies, ka izstāstīji tagad!»).</a:t>
            </a:r>
            <a:endParaRPr lang="lv-LV" sz="2400" dirty="0">
              <a:latin typeface="Avenir Book" panose="020005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89762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E84FDF-482C-5118-8068-4B4468E952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A6D0D2B0-C113-5E70-DAB2-EF13711857AD}"/>
              </a:ext>
            </a:extLst>
          </p:cNvPr>
          <p:cNvSpPr txBox="1">
            <a:spLocks/>
          </p:cNvSpPr>
          <p:nvPr/>
        </p:nvSpPr>
        <p:spPr>
          <a:xfrm>
            <a:off x="480000" y="352247"/>
            <a:ext cx="8161080" cy="147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v-LV" sz="4000" dirty="0">
                <a:latin typeface="Avenir Book" panose="02000503020000020003" pitchFamily="2" charset="0"/>
              </a:rPr>
              <a:t>Atbildot uz jautājumiem: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AAFC5F-96C8-197F-D1C7-6734BDB9E509}"/>
              </a:ext>
            </a:extLst>
          </p:cNvPr>
          <p:cNvSpPr txBox="1">
            <a:spLocks/>
          </p:cNvSpPr>
          <p:nvPr/>
        </p:nvSpPr>
        <p:spPr>
          <a:xfrm>
            <a:off x="1089600" y="1606083"/>
            <a:ext cx="10018282" cy="147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lv-LV" sz="4000" dirty="0">
              <a:latin typeface="Avenir Book" panose="02000503020000020003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46948C-84F6-C864-5E37-93F13A7CDE23}"/>
              </a:ext>
            </a:extLst>
          </p:cNvPr>
          <p:cNvSpPr txBox="1"/>
          <p:nvPr/>
        </p:nvSpPr>
        <p:spPr>
          <a:xfrm>
            <a:off x="854172" y="1828247"/>
            <a:ext cx="950902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>
                <a:latin typeface="Avenir Book" panose="02000503020000020003" pitchFamily="2" charset="0"/>
              </a:rPr>
              <a:t>6. </a:t>
            </a:r>
            <a:r>
              <a:rPr lang="lv-LV" sz="2400" b="0" i="0" u="none" strike="noStrike" dirty="0">
                <a:solidFill>
                  <a:srgbClr val="000000"/>
                </a:solidFill>
                <a:effectLst/>
                <a:latin typeface="Avenir" panose="020B0503020203020204" pitchFamily="34" charset="0"/>
              </a:rPr>
              <a:t>Jaunieša ilgtermiņa motivācijas noturība un stiprināšana</a:t>
            </a:r>
            <a:r>
              <a:rPr lang="lv-LV" sz="2400" dirty="0">
                <a:latin typeface="Avenir" panose="020B0503020203020204" pitchFamily="34" charset="0"/>
              </a:rPr>
              <a:t> </a:t>
            </a:r>
          </a:p>
          <a:p>
            <a:endParaRPr lang="lv-LV" sz="2400" dirty="0">
              <a:latin typeface="Avenir" panose="020B0503020203020204" pitchFamily="34" charset="0"/>
            </a:endParaRPr>
          </a:p>
          <a:p>
            <a:r>
              <a:rPr lang="lv-LV" sz="2400" dirty="0">
                <a:latin typeface="Avenir Book" panose="02000503020000020003" pitchFamily="2" charset="0"/>
              </a:rPr>
              <a:t>A: </a:t>
            </a:r>
            <a:r>
              <a:rPr lang="lv-LV" sz="2400" dirty="0"/>
              <a:t>Būt reālistiskiem savās gaidās par jaunieša motivācijas noturību un atcerēties arī pašiem, ka tas ceļš nav lineārs, tas ir pilns </a:t>
            </a:r>
            <a:r>
              <a:rPr lang="lv-LV" sz="2400" dirty="0" err="1"/>
              <a:t>atkritienu</a:t>
            </a:r>
            <a:r>
              <a:rPr lang="lv-LV" sz="2400" dirty="0"/>
              <a:t>/paužu/ grūtību pārvarēšanu- tas ir normāls process; </a:t>
            </a:r>
          </a:p>
          <a:p>
            <a:r>
              <a:rPr lang="lv-LV" sz="2400" dirty="0"/>
              <a:t>Emocionāli droša vide, kurā atcerēties – kāpēc es šo uzsāku- atgriezties pie mērķiem; palīdzēt saskatīt progresu un panākumus; </a:t>
            </a:r>
          </a:p>
        </p:txBody>
      </p:sp>
    </p:spTree>
    <p:extLst>
      <p:ext uri="{BB962C8B-B14F-4D97-AF65-F5344CB8AC3E}">
        <p14:creationId xmlns:p14="http://schemas.microsoft.com/office/powerpoint/2010/main" val="35568770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FB8B19F-63E8-909E-3844-A78EBB0122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D5E35-5F2F-1538-5942-5DA66A051ED1}"/>
              </a:ext>
            </a:extLst>
          </p:cNvPr>
          <p:cNvSpPr txBox="1">
            <a:spLocks/>
          </p:cNvSpPr>
          <p:nvPr/>
        </p:nvSpPr>
        <p:spPr>
          <a:xfrm>
            <a:off x="3798861" y="2991516"/>
            <a:ext cx="4594276" cy="790722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v-LV" sz="4000" dirty="0">
                <a:latin typeface="Avenir Book" panose="02000503020000020003" pitchFamily="2" charset="0"/>
              </a:rPr>
              <a:t>Paldies!</a:t>
            </a:r>
          </a:p>
        </p:txBody>
      </p:sp>
    </p:spTree>
    <p:extLst>
      <p:ext uri="{BB962C8B-B14F-4D97-AF65-F5344CB8AC3E}">
        <p14:creationId xmlns:p14="http://schemas.microsoft.com/office/powerpoint/2010/main" val="1736668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8724</TotalTime>
  <Words>435</Words>
  <Application>Microsoft Office PowerPoint</Application>
  <PresentationFormat>Platekrāna</PresentationFormat>
  <Paragraphs>37</Paragraphs>
  <Slides>9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5</vt:i4>
      </vt:variant>
      <vt:variant>
        <vt:lpstr>Dizains</vt:lpstr>
      </vt:variant>
      <vt:variant>
        <vt:i4>2</vt:i4>
      </vt:variant>
      <vt:variant>
        <vt:lpstr>Slaidu virsraksti</vt:lpstr>
      </vt:variant>
      <vt:variant>
        <vt:i4>9</vt:i4>
      </vt:variant>
    </vt:vector>
  </HeadingPairs>
  <TitlesOfParts>
    <vt:vector size="16" baseType="lpstr">
      <vt:lpstr>Aptos</vt:lpstr>
      <vt:lpstr>Aptos Display</vt:lpstr>
      <vt:lpstr>Arial</vt:lpstr>
      <vt:lpstr>Avenir</vt:lpstr>
      <vt:lpstr>Avenir Book</vt:lpstr>
      <vt:lpstr>Office Theme</vt:lpstr>
      <vt:lpstr>1_Office Theme</vt:lpstr>
      <vt:lpstr>PowerPoint prezentācija</vt:lpstr>
      <vt:lpstr>Anita Irbīte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Kraule</dc:creator>
  <cp:lastModifiedBy>Inese Kupce</cp:lastModifiedBy>
  <cp:revision>14</cp:revision>
  <dcterms:created xsi:type="dcterms:W3CDTF">2024-11-22T11:17:36Z</dcterms:created>
  <dcterms:modified xsi:type="dcterms:W3CDTF">2025-04-03T08:42:14Z</dcterms:modified>
</cp:coreProperties>
</file>