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256" r:id="rId2"/>
    <p:sldId id="257" r:id="rId3"/>
    <p:sldId id="274" r:id="rId4"/>
    <p:sldId id="275" r:id="rId5"/>
    <p:sldId id="276" r:id="rId6"/>
    <p:sldId id="283" r:id="rId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A84786-E0A3-4949-91D2-DE273BF844C6}" v="1" dt="2025-04-09T08:11:53.71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a:tcStyle>
        <a:tcBdr/>
        <a:fill>
          <a:solidFill>
            <a:srgbClr val="E7E9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a:tcStyle>
        <a:tcBdr/>
        <a:fill>
          <a:solidFill>
            <a:srgbClr val="E7EA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a:tcStyle>
        <a:tcBdr/>
        <a:fill>
          <a:solidFill>
            <a:srgbClr val="E8F0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8"/>
  </p:normalViewPr>
  <p:slideViewPr>
    <p:cSldViewPr snapToGrid="0" showGuides="1">
      <p:cViewPr varScale="1">
        <p:scale>
          <a:sx n="75" d="100"/>
          <a:sy n="75" d="100"/>
        </p:scale>
        <p:origin x="874" y="4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ese Kupce" userId="6086c044-ec56-4764-9e3c-15ed356860cf" providerId="ADAL" clId="{31A84786-E0A3-4949-91D2-DE273BF844C6}"/>
    <pc:docChg chg="addSld modSld">
      <pc:chgData name="Inese Kupce" userId="6086c044-ec56-4764-9e3c-15ed356860cf" providerId="ADAL" clId="{31A84786-E0A3-4949-91D2-DE273BF844C6}" dt="2025-04-09T08:11:53.714" v="0"/>
      <pc:docMkLst>
        <pc:docMk/>
      </pc:docMkLst>
      <pc:sldChg chg="add setBg modNotes">
        <pc:chgData name="Inese Kupce" userId="6086c044-ec56-4764-9e3c-15ed356860cf" providerId="ADAL" clId="{31A84786-E0A3-4949-91D2-DE273BF844C6}" dt="2025-04-09T08:11:53.714" v="0"/>
        <pc:sldMkLst>
          <pc:docMk/>
          <pc:sldMk cId="0" sldId="27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xfrm>
            <a:off x="1143000" y="685800"/>
            <a:ext cx="4572000" cy="3429000"/>
          </a:xfrm>
          <a:prstGeom prst="rect">
            <a:avLst/>
          </a:prstGeom>
        </p:spPr>
        <p:txBody>
          <a:bodyPr/>
          <a:lstStyle/>
          <a:p>
            <a:endParaRPr/>
          </a:p>
        </p:txBody>
      </p:sp>
      <p:sp>
        <p:nvSpPr>
          <p:cNvPr id="102" name="Shape 10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ptos"/>
      </a:defRPr>
    </a:lvl1pPr>
    <a:lvl2pPr indent="228600" latinLnBrk="0">
      <a:defRPr sz="1200">
        <a:latin typeface="+mj-lt"/>
        <a:ea typeface="+mj-ea"/>
        <a:cs typeface="+mj-cs"/>
        <a:sym typeface="Aptos"/>
      </a:defRPr>
    </a:lvl2pPr>
    <a:lvl3pPr indent="457200" latinLnBrk="0">
      <a:defRPr sz="1200">
        <a:latin typeface="+mj-lt"/>
        <a:ea typeface="+mj-ea"/>
        <a:cs typeface="+mj-cs"/>
        <a:sym typeface="Aptos"/>
      </a:defRPr>
    </a:lvl3pPr>
    <a:lvl4pPr indent="685800" latinLnBrk="0">
      <a:defRPr sz="1200">
        <a:latin typeface="+mj-lt"/>
        <a:ea typeface="+mj-ea"/>
        <a:cs typeface="+mj-cs"/>
        <a:sym typeface="Aptos"/>
      </a:defRPr>
    </a:lvl4pPr>
    <a:lvl5pPr indent="914400" latinLnBrk="0">
      <a:defRPr sz="1200">
        <a:latin typeface="+mj-lt"/>
        <a:ea typeface="+mj-ea"/>
        <a:cs typeface="+mj-cs"/>
        <a:sym typeface="Aptos"/>
      </a:defRPr>
    </a:lvl5pPr>
    <a:lvl6pPr indent="1143000" latinLnBrk="0">
      <a:defRPr sz="1200">
        <a:latin typeface="+mj-lt"/>
        <a:ea typeface="+mj-ea"/>
        <a:cs typeface="+mj-cs"/>
        <a:sym typeface="Aptos"/>
      </a:defRPr>
    </a:lvl6pPr>
    <a:lvl7pPr indent="1371600" latinLnBrk="0">
      <a:defRPr sz="1200">
        <a:latin typeface="+mj-lt"/>
        <a:ea typeface="+mj-ea"/>
        <a:cs typeface="+mj-cs"/>
        <a:sym typeface="Aptos"/>
      </a:defRPr>
    </a:lvl7pPr>
    <a:lvl8pPr indent="1600200" latinLnBrk="0">
      <a:defRPr sz="1200">
        <a:latin typeface="+mj-lt"/>
        <a:ea typeface="+mj-ea"/>
        <a:cs typeface="+mj-cs"/>
        <a:sym typeface="Aptos"/>
      </a:defRPr>
    </a:lvl8pPr>
    <a:lvl9pPr indent="1828800" latinLnBrk="0">
      <a:defRPr sz="1200">
        <a:latin typeface="+mj-lt"/>
        <a:ea typeface="+mj-ea"/>
        <a:cs typeface="+mj-cs"/>
        <a:sym typeface="Apto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noRot="1" noChangeAspect="1"/>
          </p:cNvSpPr>
          <p:nvPr>
            <p:ph type="sldImg"/>
          </p:nvPr>
        </p:nvSpPr>
        <p:spPr>
          <a:xfrm>
            <a:off x="381000" y="685800"/>
            <a:ext cx="6096000" cy="3429000"/>
          </a:xfrm>
          <a:prstGeom prst="rect">
            <a:avLst/>
          </a:prstGeom>
        </p:spPr>
        <p:txBody>
          <a:bodyPr/>
          <a:lstStyle/>
          <a:p>
            <a:endParaRPr/>
          </a:p>
        </p:txBody>
      </p:sp>
      <p:sp>
        <p:nvSpPr>
          <p:cNvPr id="109" name="Shape 109"/>
          <p:cNvSpPr>
            <a:spLocks noGrp="1"/>
          </p:cNvSpPr>
          <p:nvPr>
            <p:ph type="body" sz="quarter" idx="1"/>
          </p:nvPr>
        </p:nvSpPr>
        <p:spPr>
          <a:prstGeom prst="rect">
            <a:avLst/>
          </a:prstGeom>
        </p:spPr>
        <p:txBody>
          <a:bodyPr/>
          <a:lstStyle/>
          <a:p>
            <a:r>
              <a:t>Lūdzu pacelt roku tos, kuri strādā tiešā mijiedarbībā ar bērniem – vai reizēm jūtaties izsistīti no līdzsvara?</a:t>
            </a:r>
          </a:p>
          <a:p>
            <a:r>
              <a:t>Kurš no jums kādreiz ir pilnībā zaudējis kontroli pār savām emocijām?</a:t>
            </a:r>
          </a:p>
          <a:p>
            <a:r>
              <a:t>Vai ir bijusi reize, kad pašiem ir bicis ļoti grūti, bet jūs joprojām centāties "turēties"?</a:t>
            </a:r>
          </a:p>
          <a:p>
            <a:r>
              <a:t>Vai jums ir bijusi pieredze, kad jāspēj saglabāt miers, kamēr kāds cits pilnībā zaudē kontroli pār sevi?</a:t>
            </a:r>
          </a:p>
          <a:p>
            <a:br/>
            <a:r>
              <a:t>Emociju regulēšana nav tikai bērnu grūtība – tas ir ikdienas izaicinājums visiem mums.</a:t>
            </a:r>
          </a:p>
          <a:p>
            <a:endParaRPr/>
          </a:p>
          <a:p>
            <a:r>
              <a:t>Tagad iedomājieties bērnu, kuram nekad nav mācīts, kā regulēt savas emocijas – tā ir ikdienas realitāte daudziem.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xfrm>
            <a:off x="381000" y="685800"/>
            <a:ext cx="6096000" cy="3429000"/>
          </a:xfrm>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r>
              <a:t>Šī bērna uzvedība var būt signāls par iekšēju trauksmi, neregulētām emocijām un, iespējams, pieredzētu emocionālu vai fizisku stresu. Vardarbīga un impulsīva rīcība bieži slēpj nespēju tikt galā ar savām sajūtām – aiz dusmām var būt bailes, aiz kontroles nepieciešamības – nedrošība.</a:t>
            </a:r>
          </a:p>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xfrm>
            <a:off x="381000" y="685800"/>
            <a:ext cx="6096000" cy="3429000"/>
          </a:xfrm>
          <a:prstGeom prst="rect">
            <a:avLst/>
          </a:prstGeom>
        </p:spPr>
        <p:txBody>
          <a:bodyPr/>
          <a:lstStyle/>
          <a:p>
            <a:endParaRPr/>
          </a:p>
        </p:txBody>
      </p:sp>
      <p:sp>
        <p:nvSpPr>
          <p:cNvPr id="202" name="Shape 202"/>
          <p:cNvSpPr>
            <a:spLocks noGrp="1"/>
          </p:cNvSpPr>
          <p:nvPr>
            <p:ph type="body" sz="quarter" idx="1"/>
          </p:nvPr>
        </p:nvSpPr>
        <p:spPr>
          <a:prstGeom prst="rect">
            <a:avLst/>
          </a:prstGeom>
        </p:spPr>
        <p:txBody>
          <a:bodyPr/>
          <a:lstStyle/>
          <a:p>
            <a:r>
              <a:t>psihiskām saslimšanām (piemēram, depresiju, trauksmi, psihotiskiem traucējumiem),</a:t>
            </a:r>
          </a:p>
          <a:p>
            <a:r>
              <a:t>attīstības traucējumiem (piemēram, autiskā spektra traucējumiem, intelektuālās attīstības traucējumiem, ADHD),</a:t>
            </a:r>
          </a:p>
          <a:p>
            <a:r>
              <a:t>emocionālām traumām vai ļoti nestabilu vidi </a:t>
            </a:r>
            <a:br/>
            <a:br/>
            <a:r>
              <a:t>Individuāli pielāgotas korekcijas programmas, kur:</a:t>
            </a:r>
          </a:p>
          <a:p>
            <a:r>
              <a:t>Uzvedība tiek saprasta kā simptoms, nevis tīša nevēlēšanās pakļauties noteikumiem.</a:t>
            </a:r>
          </a:p>
          <a:p>
            <a:r>
              <a:t>Darbs notiek, izmantojot emociju regulācijas, impulsu kontroles, sociālo prasmju trenēšanu utt.</a:t>
            </a:r>
            <a:br/>
            <a:br/>
            <a:r>
              <a:t>Korekcijas programmas vien nav risinājums, ja nav izpratnes par veselības problēmām.</a:t>
            </a:r>
            <a:b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 name="Title Text"/>
          <p:cNvSpPr txBox="1">
            <a:spLocks noGrp="1"/>
          </p:cNvSpPr>
          <p:nvPr>
            <p:ph type="title"/>
          </p:nvPr>
        </p:nvSpPr>
        <p:spPr>
          <a:xfrm>
            <a:off x="480000" y="1122362"/>
            <a:ext cx="7560000" cy="2387601"/>
          </a:xfrm>
          <a:prstGeom prst="rect">
            <a:avLst/>
          </a:prstGeom>
        </p:spPr>
        <p:txBody>
          <a:bodyPr anchor="b"/>
          <a:lstStyle>
            <a:lvl1pPr>
              <a:defRPr sz="6000"/>
            </a:lvl1pPr>
          </a:lstStyle>
          <a:p>
            <a:r>
              <a:t>Title Text</a:t>
            </a:r>
          </a:p>
        </p:txBody>
      </p:sp>
      <p:sp>
        <p:nvSpPr>
          <p:cNvPr id="19" name="Body Level One…"/>
          <p:cNvSpPr txBox="1">
            <a:spLocks noGrp="1"/>
          </p:cNvSpPr>
          <p:nvPr>
            <p:ph type="body" sz="quarter" idx="1"/>
          </p:nvPr>
        </p:nvSpPr>
        <p:spPr>
          <a:xfrm>
            <a:off x="480000" y="3602037"/>
            <a:ext cx="7560000" cy="1655763"/>
          </a:xfrm>
          <a:prstGeom prst="rect">
            <a:avLst/>
          </a:prstGeom>
        </p:spPr>
        <p:txBody>
          <a:bodyPr/>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5" name="Title Text"/>
          <p:cNvSpPr txBox="1">
            <a:spLocks noGrp="1"/>
          </p:cNvSpPr>
          <p:nvPr>
            <p:ph type="title"/>
          </p:nvPr>
        </p:nvSpPr>
        <p:spPr>
          <a:xfrm>
            <a:off x="480000" y="365125"/>
            <a:ext cx="11232000" cy="1476001"/>
          </a:xfrm>
          <a:prstGeom prst="rect">
            <a:avLst/>
          </a:prstGeom>
        </p:spPr>
        <p:txBody>
          <a:bodyPr/>
          <a:lstStyle/>
          <a:p>
            <a:r>
              <a:t>Title Text</a:t>
            </a:r>
          </a:p>
        </p:txBody>
      </p:sp>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0" name="Title Text"/>
          <p:cNvSpPr txBox="1">
            <a:spLocks noGrp="1"/>
          </p:cNvSpPr>
          <p:nvPr>
            <p:ph type="title"/>
          </p:nvPr>
        </p:nvSpPr>
        <p:spPr>
          <a:xfrm>
            <a:off x="480000" y="1122362"/>
            <a:ext cx="7560000" cy="2387601"/>
          </a:xfrm>
          <a:prstGeom prst="rect">
            <a:avLst/>
          </a:prstGeom>
        </p:spPr>
        <p:txBody>
          <a:bodyPr anchor="b"/>
          <a:lstStyle>
            <a:lvl1pPr>
              <a:defRPr sz="6000"/>
            </a:lvl1pPr>
          </a:lstStyle>
          <a:p>
            <a:r>
              <a:t>Title Text</a:t>
            </a:r>
          </a:p>
        </p:txBody>
      </p:sp>
      <p:sp>
        <p:nvSpPr>
          <p:cNvPr id="61" name="Body Level One…"/>
          <p:cNvSpPr txBox="1">
            <a:spLocks noGrp="1"/>
          </p:cNvSpPr>
          <p:nvPr>
            <p:ph type="body" sz="quarter" idx="1"/>
          </p:nvPr>
        </p:nvSpPr>
        <p:spPr>
          <a:xfrm>
            <a:off x="480000" y="3602037"/>
            <a:ext cx="7560000" cy="1655763"/>
          </a:xfrm>
          <a:prstGeom prst="rect">
            <a:avLst/>
          </a:prstGeom>
        </p:spPr>
        <p:txBody>
          <a:bodyPr/>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9" name="Title Text"/>
          <p:cNvSpPr txBox="1">
            <a:spLocks noGrp="1"/>
          </p:cNvSpPr>
          <p:nvPr>
            <p:ph type="title"/>
          </p:nvPr>
        </p:nvSpPr>
        <p:spPr>
          <a:xfrm>
            <a:off x="480000" y="365124"/>
            <a:ext cx="11232000" cy="1476001"/>
          </a:xfrm>
          <a:prstGeom prst="rect">
            <a:avLst/>
          </a:prstGeom>
        </p:spPr>
        <p:txBody>
          <a:bodyPr/>
          <a:lstStyle/>
          <a:p>
            <a:r>
              <a:t>Title Text</a:t>
            </a:r>
          </a:p>
        </p:txBody>
      </p:sp>
      <p:sp>
        <p:nvSpPr>
          <p:cNvPr id="70" name="Body Level One…"/>
          <p:cNvSpPr txBox="1">
            <a:spLocks noGrp="1"/>
          </p:cNvSpPr>
          <p:nvPr>
            <p:ph type="body" idx="1"/>
          </p:nvPr>
        </p:nvSpPr>
        <p:spPr>
          <a:xfrm>
            <a:off x="480000" y="1995053"/>
            <a:ext cx="11232000" cy="439189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8" name="Title Text"/>
          <p:cNvSpPr txBox="1">
            <a:spLocks noGrp="1"/>
          </p:cNvSpPr>
          <p:nvPr>
            <p:ph type="title"/>
          </p:nvPr>
        </p:nvSpPr>
        <p:spPr>
          <a:xfrm>
            <a:off x="480000" y="365124"/>
            <a:ext cx="11232000" cy="1476001"/>
          </a:xfrm>
          <a:prstGeom prst="rect">
            <a:avLst/>
          </a:prstGeom>
        </p:spPr>
        <p:txBody>
          <a:bodyPr/>
          <a:lstStyle/>
          <a:p>
            <a:r>
              <a:t>Title Text</a:t>
            </a:r>
          </a:p>
        </p:txBody>
      </p:sp>
      <p:sp>
        <p:nvSpPr>
          <p:cNvPr id="79" name="Body Level One…"/>
          <p:cNvSpPr txBox="1">
            <a:spLocks noGrp="1"/>
          </p:cNvSpPr>
          <p:nvPr>
            <p:ph type="body" sz="half" idx="1"/>
          </p:nvPr>
        </p:nvSpPr>
        <p:spPr>
          <a:xfrm>
            <a:off x="480000" y="1995053"/>
            <a:ext cx="5539800" cy="439189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 name="Title Text"/>
          <p:cNvSpPr txBox="1">
            <a:spLocks noGrp="1"/>
          </p:cNvSpPr>
          <p:nvPr>
            <p:ph type="title"/>
          </p:nvPr>
        </p:nvSpPr>
        <p:spPr>
          <a:xfrm>
            <a:off x="480000" y="365124"/>
            <a:ext cx="11232000" cy="1476001"/>
          </a:xfrm>
          <a:prstGeom prst="rect">
            <a:avLst/>
          </a:prstGeom>
        </p:spPr>
        <p:txBody>
          <a:bodyPr/>
          <a:lstStyle/>
          <a:p>
            <a:r>
              <a:t>Title Text</a:t>
            </a: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5" r:id="rId4"/>
    <p:sldLayoutId id="2147483656" r:id="rId5"/>
    <p:sldLayoutId id="2147483657" r:id="rId6"/>
    <p:sldLayoutId id="2147483658" r:id="rId7"/>
    <p:sldLayoutId id="2147483659" r:id="rId8"/>
  </p:sldLayoutIdLst>
  <p:transition spd="med"/>
  <p:txStyles>
    <p:titleStyle>
      <a:lvl1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000000"/>
          </a:solidFill>
          <a:uFillTx/>
          <a:latin typeface="Aptos Display"/>
          <a:ea typeface="Aptos Display"/>
          <a:cs typeface="Aptos Display"/>
          <a:sym typeface="Aptos Display"/>
        </a:defRPr>
      </a:lvl1pPr>
      <a:lvl2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000000"/>
          </a:solidFill>
          <a:uFillTx/>
          <a:latin typeface="Aptos Display"/>
          <a:ea typeface="Aptos Display"/>
          <a:cs typeface="Aptos Display"/>
          <a:sym typeface="Aptos Display"/>
        </a:defRPr>
      </a:lvl2pPr>
      <a:lvl3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000000"/>
          </a:solidFill>
          <a:uFillTx/>
          <a:latin typeface="Aptos Display"/>
          <a:ea typeface="Aptos Display"/>
          <a:cs typeface="Aptos Display"/>
          <a:sym typeface="Aptos Display"/>
        </a:defRPr>
      </a:lvl3pPr>
      <a:lvl4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000000"/>
          </a:solidFill>
          <a:uFillTx/>
          <a:latin typeface="Aptos Display"/>
          <a:ea typeface="Aptos Display"/>
          <a:cs typeface="Aptos Display"/>
          <a:sym typeface="Aptos Display"/>
        </a:defRPr>
      </a:lvl4pPr>
      <a:lvl5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000000"/>
          </a:solidFill>
          <a:uFillTx/>
          <a:latin typeface="Aptos Display"/>
          <a:ea typeface="Aptos Display"/>
          <a:cs typeface="Aptos Display"/>
          <a:sym typeface="Aptos Display"/>
        </a:defRPr>
      </a:lvl5pPr>
      <a:lvl6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000000"/>
          </a:solidFill>
          <a:uFillTx/>
          <a:latin typeface="Aptos Display"/>
          <a:ea typeface="Aptos Display"/>
          <a:cs typeface="Aptos Display"/>
          <a:sym typeface="Aptos Display"/>
        </a:defRPr>
      </a:lvl6pPr>
      <a:lvl7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000000"/>
          </a:solidFill>
          <a:uFillTx/>
          <a:latin typeface="Aptos Display"/>
          <a:ea typeface="Aptos Display"/>
          <a:cs typeface="Aptos Display"/>
          <a:sym typeface="Aptos Display"/>
        </a:defRPr>
      </a:lvl7pPr>
      <a:lvl8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000000"/>
          </a:solidFill>
          <a:uFillTx/>
          <a:latin typeface="Aptos Display"/>
          <a:ea typeface="Aptos Display"/>
          <a:cs typeface="Aptos Display"/>
          <a:sym typeface="Aptos Display"/>
        </a:defRPr>
      </a:lvl8pPr>
      <a:lvl9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1pPr>
      <a:lvl2pPr marL="723900" marR="0" indent="-2667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2pPr>
      <a:lvl3pPr marL="1234439" marR="0" indent="-320039"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3pPr>
      <a:lvl4pPr marL="1727200" marR="0" indent="-3556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4pPr>
      <a:lvl5pPr marL="2184400" marR="0" indent="-3556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5pPr>
      <a:lvl6pPr marL="2641600" marR="0" indent="-3556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6pPr>
      <a:lvl7pPr marL="3098800" marR="0" indent="-3556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7pPr>
      <a:lvl8pPr marL="3556000" marR="0" indent="-3556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8pPr>
      <a:lvl9pPr marL="4013200" marR="0" indent="-3556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05" name="Title 1"/>
          <p:cNvSpPr txBox="1">
            <a:spLocks noGrp="1"/>
          </p:cNvSpPr>
          <p:nvPr>
            <p:ph type="title"/>
          </p:nvPr>
        </p:nvSpPr>
        <p:spPr>
          <a:xfrm>
            <a:off x="3798861" y="3907440"/>
            <a:ext cx="4594278" cy="790723"/>
          </a:xfrm>
          <a:prstGeom prst="rect">
            <a:avLst/>
          </a:prstGeom>
        </p:spPr>
        <p:txBody>
          <a:bodyPr anchor="ctr"/>
          <a:lstStyle>
            <a:lvl1pPr algn="ctr">
              <a:defRPr sz="3000" b="0" i="1">
                <a:latin typeface="Avenir Heavy"/>
                <a:ea typeface="Avenir Heavy"/>
                <a:cs typeface="Avenir Heavy"/>
                <a:sym typeface="Avenir Heavy"/>
              </a:defRPr>
            </a:lvl1pPr>
          </a:lstStyle>
          <a:p>
            <a:r>
              <a:t>Zane Gulbe</a:t>
            </a:r>
          </a:p>
        </p:txBody>
      </p:sp>
      <p:sp>
        <p:nvSpPr>
          <p:cNvPr id="106" name="Subtitle 2"/>
          <p:cNvSpPr txBox="1">
            <a:spLocks noGrp="1"/>
          </p:cNvSpPr>
          <p:nvPr>
            <p:ph type="body" sz="quarter" idx="1"/>
          </p:nvPr>
        </p:nvSpPr>
        <p:spPr>
          <a:xfrm>
            <a:off x="2452391" y="4647139"/>
            <a:ext cx="7287218" cy="1112966"/>
          </a:xfrm>
          <a:prstGeom prst="rect">
            <a:avLst/>
          </a:prstGeom>
        </p:spPr>
        <p:txBody>
          <a:bodyPr/>
          <a:lstStyle>
            <a:lvl1pPr algn="ctr">
              <a:lnSpc>
                <a:spcPct val="90000"/>
              </a:lnSpc>
              <a:defRPr sz="2000">
                <a:latin typeface="Avenir Book Oblique"/>
                <a:ea typeface="Avenir Book Oblique"/>
                <a:cs typeface="Avenir Book Oblique"/>
                <a:sym typeface="Avenir Book Oblique"/>
              </a:defRPr>
            </a:lvl1pPr>
          </a:lstStyle>
          <a:p>
            <a:r>
              <a:t>Sertificēta klīniskā un veselības psiholoģe, kognitīvi biheiviorālās terapijas speciāliste</a:t>
            </a:r>
          </a:p>
        </p:txBody>
      </p:sp>
      <p:sp>
        <p:nvSpPr>
          <p:cNvPr id="107" name="Title 1"/>
          <p:cNvSpPr txBox="1"/>
          <p:nvPr/>
        </p:nvSpPr>
        <p:spPr>
          <a:xfrm>
            <a:off x="2529302" y="2130704"/>
            <a:ext cx="7133396" cy="17071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6000">
                <a:latin typeface="Avenir Heavy"/>
                <a:ea typeface="Avenir Heavy"/>
                <a:cs typeface="Avenir Heavy"/>
                <a:sym typeface="Avenir Heavy"/>
              </a:defRPr>
            </a:lvl1pPr>
          </a:lstStyle>
          <a:p>
            <a:r>
              <a:t>Emociju regulēšana</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92" name="Content Placeholder 2"/>
          <p:cNvSpPr txBox="1"/>
          <p:nvPr/>
        </p:nvSpPr>
        <p:spPr>
          <a:xfrm>
            <a:off x="965156" y="1937465"/>
            <a:ext cx="10261688" cy="52651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52863" indent="-252863" defTabSz="443484">
              <a:lnSpc>
                <a:spcPct val="120000"/>
              </a:lnSpc>
              <a:buSzPct val="100000"/>
              <a:buChar char="•"/>
              <a:defRPr sz="2522" b="1">
                <a:latin typeface="Times New Roman"/>
                <a:ea typeface="Times New Roman"/>
                <a:cs typeface="Times New Roman"/>
                <a:sym typeface="Times New Roman"/>
              </a:defRPr>
            </a:pPr>
            <a:r>
              <a:rPr dirty="0" err="1"/>
              <a:t>Ievies</a:t>
            </a:r>
            <a:r>
              <a:rPr dirty="0"/>
              <a:t> </a:t>
            </a:r>
            <a:r>
              <a:rPr dirty="0" err="1"/>
              <a:t>rutīnu</a:t>
            </a:r>
            <a:r>
              <a:rPr dirty="0"/>
              <a:t> un </a:t>
            </a:r>
            <a:r>
              <a:rPr dirty="0" err="1"/>
              <a:t>struktūru</a:t>
            </a:r>
            <a:r>
              <a:rPr dirty="0"/>
              <a:t>:</a:t>
            </a:r>
            <a:r>
              <a:rPr sz="2037" b="0" dirty="0"/>
              <a:t> </a:t>
            </a:r>
            <a:r>
              <a:rPr sz="2037" b="0" dirty="0" err="1"/>
              <a:t>Bērnam</a:t>
            </a:r>
            <a:r>
              <a:rPr sz="2037" b="0" dirty="0"/>
              <a:t> </a:t>
            </a:r>
            <a:r>
              <a:rPr sz="2037" b="0" dirty="0" err="1"/>
              <a:t>palīdz</a:t>
            </a:r>
            <a:r>
              <a:rPr sz="2037" b="0" dirty="0"/>
              <a:t> </a:t>
            </a:r>
            <a:r>
              <a:rPr sz="2037" b="0" dirty="0" err="1"/>
              <a:t>prognozējama</a:t>
            </a:r>
            <a:r>
              <a:rPr sz="2037" b="0" dirty="0"/>
              <a:t> vide – </a:t>
            </a:r>
            <a:r>
              <a:rPr sz="2037" b="0" dirty="0" err="1"/>
              <a:t>skaidri</a:t>
            </a:r>
            <a:r>
              <a:rPr sz="2037" b="0" dirty="0"/>
              <a:t> </a:t>
            </a:r>
            <a:r>
              <a:rPr sz="2037" b="0" dirty="0" err="1"/>
              <a:t>noteikumi</a:t>
            </a:r>
            <a:r>
              <a:rPr sz="2037" b="0" dirty="0"/>
              <a:t>, bet </a:t>
            </a:r>
            <a:r>
              <a:rPr sz="2037" b="0" dirty="0" err="1"/>
              <a:t>ar</a:t>
            </a:r>
            <a:r>
              <a:rPr sz="2037" b="0" dirty="0"/>
              <a:t> </a:t>
            </a:r>
            <a:r>
              <a:rPr sz="2037" b="0" dirty="0" err="1"/>
              <a:t>cieņpilnu</a:t>
            </a:r>
            <a:r>
              <a:rPr sz="2037" b="0" dirty="0"/>
              <a:t> </a:t>
            </a:r>
            <a:r>
              <a:rPr sz="2037" b="0" dirty="0" err="1"/>
              <a:t>komunikāciju</a:t>
            </a:r>
            <a:r>
              <a:rPr sz="2037" b="0" dirty="0"/>
              <a:t>.</a:t>
            </a:r>
          </a:p>
          <a:p>
            <a:pPr marL="252863" indent="-252863" defTabSz="443484">
              <a:lnSpc>
                <a:spcPct val="120000"/>
              </a:lnSpc>
              <a:buSzPct val="100000"/>
              <a:buChar char="•"/>
              <a:defRPr sz="2522" b="1">
                <a:latin typeface="Times New Roman"/>
                <a:ea typeface="Times New Roman"/>
                <a:cs typeface="Times New Roman"/>
                <a:sym typeface="Times New Roman"/>
              </a:defRPr>
            </a:pPr>
            <a:r>
              <a:rPr dirty="0" err="1"/>
              <a:t>Nodrošini</a:t>
            </a:r>
            <a:r>
              <a:rPr dirty="0"/>
              <a:t> </a:t>
            </a:r>
            <a:r>
              <a:rPr dirty="0" err="1"/>
              <a:t>drošu</a:t>
            </a:r>
            <a:r>
              <a:rPr dirty="0"/>
              <a:t> </a:t>
            </a:r>
            <a:r>
              <a:rPr dirty="0" err="1"/>
              <a:t>izlādes</a:t>
            </a:r>
            <a:r>
              <a:rPr dirty="0"/>
              <a:t> </a:t>
            </a:r>
            <a:r>
              <a:rPr dirty="0" err="1"/>
              <a:t>vietu</a:t>
            </a:r>
            <a:r>
              <a:rPr dirty="0"/>
              <a:t>: </a:t>
            </a:r>
            <a:r>
              <a:rPr sz="2037" b="0" dirty="0" err="1"/>
              <a:t>Izveido</a:t>
            </a:r>
            <a:r>
              <a:rPr sz="2037" b="0" dirty="0"/>
              <a:t> </a:t>
            </a:r>
            <a:r>
              <a:rPr sz="2037" b="0" dirty="0" err="1"/>
              <a:t>vietu</a:t>
            </a:r>
            <a:r>
              <a:rPr sz="2037" b="0" dirty="0"/>
              <a:t> </a:t>
            </a:r>
            <a:r>
              <a:rPr sz="2037" b="0" dirty="0" err="1"/>
              <a:t>vai</a:t>
            </a:r>
            <a:r>
              <a:rPr sz="2037" b="0" dirty="0"/>
              <a:t> </a:t>
            </a:r>
            <a:r>
              <a:rPr sz="2037" b="0" dirty="0" err="1"/>
              <a:t>brīdi</a:t>
            </a:r>
            <a:r>
              <a:rPr sz="2037" b="0" dirty="0"/>
              <a:t>, </a:t>
            </a:r>
            <a:r>
              <a:rPr sz="2037" b="0" dirty="0" err="1"/>
              <a:t>kur</a:t>
            </a:r>
            <a:r>
              <a:rPr sz="2037" b="0" dirty="0"/>
              <a:t> </a:t>
            </a:r>
            <a:r>
              <a:rPr sz="2037" b="0" dirty="0" err="1"/>
              <a:t>bērns</a:t>
            </a:r>
            <a:r>
              <a:rPr sz="2037" b="0" dirty="0"/>
              <a:t> var </a:t>
            </a:r>
            <a:r>
              <a:rPr sz="2037" b="0" dirty="0" err="1"/>
              <a:t>fiziski</a:t>
            </a:r>
            <a:r>
              <a:rPr sz="2037" b="0" dirty="0"/>
              <a:t> </a:t>
            </a:r>
            <a:r>
              <a:rPr sz="2037" b="0" dirty="0" err="1"/>
              <a:t>izkustēties</a:t>
            </a:r>
            <a:r>
              <a:rPr sz="2037" b="0" dirty="0"/>
              <a:t> </a:t>
            </a:r>
            <a:r>
              <a:rPr sz="2037" b="0" dirty="0" err="1"/>
              <a:t>vai</a:t>
            </a:r>
            <a:r>
              <a:rPr sz="2037" b="0" dirty="0"/>
              <a:t> </a:t>
            </a:r>
            <a:r>
              <a:rPr sz="2037" b="0" dirty="0" err="1"/>
              <a:t>izpaust</a:t>
            </a:r>
            <a:r>
              <a:rPr sz="2037" b="0" dirty="0"/>
              <a:t> </a:t>
            </a:r>
            <a:r>
              <a:rPr sz="2037" b="0" dirty="0" err="1"/>
              <a:t>emocijas</a:t>
            </a:r>
            <a:r>
              <a:rPr sz="2037" b="0" dirty="0"/>
              <a:t> </a:t>
            </a:r>
            <a:r>
              <a:rPr sz="2037" b="0" dirty="0" err="1"/>
              <a:t>drošā</a:t>
            </a:r>
            <a:r>
              <a:rPr sz="2037" b="0" dirty="0"/>
              <a:t> </a:t>
            </a:r>
            <a:r>
              <a:rPr sz="2037" b="0" dirty="0" err="1"/>
              <a:t>veidā</a:t>
            </a:r>
            <a:r>
              <a:rPr sz="2037" b="0" dirty="0"/>
              <a:t> (</a:t>
            </a:r>
            <a:r>
              <a:rPr sz="2037" b="0" dirty="0" err="1"/>
              <a:t>spilvenu</a:t>
            </a:r>
            <a:r>
              <a:rPr sz="2037" b="0" dirty="0"/>
              <a:t> </a:t>
            </a:r>
            <a:r>
              <a:rPr sz="2037" b="0" dirty="0" err="1"/>
              <a:t>mētāšana</a:t>
            </a:r>
            <a:r>
              <a:rPr sz="2037" b="0" dirty="0"/>
              <a:t>, </a:t>
            </a:r>
            <a:r>
              <a:rPr sz="2037" b="0" dirty="0" err="1"/>
              <a:t>zīmēšana</a:t>
            </a:r>
            <a:r>
              <a:rPr sz="2037" b="0" dirty="0"/>
              <a:t> </a:t>
            </a:r>
            <a:r>
              <a:rPr sz="2037" b="0" dirty="0" err="1"/>
              <a:t>u.c.</a:t>
            </a:r>
            <a:r>
              <a:rPr sz="2037" b="0" dirty="0"/>
              <a:t>).</a:t>
            </a:r>
          </a:p>
          <a:p>
            <a:pPr marL="252863" indent="-252863" defTabSz="443484">
              <a:lnSpc>
                <a:spcPct val="120000"/>
              </a:lnSpc>
              <a:buSzPct val="100000"/>
              <a:buChar char="•"/>
              <a:defRPr sz="2522" b="1">
                <a:latin typeface="Times New Roman"/>
                <a:ea typeface="Times New Roman"/>
                <a:cs typeface="Times New Roman"/>
                <a:sym typeface="Times New Roman"/>
              </a:defRPr>
            </a:pPr>
            <a:r>
              <a:rPr dirty="0" err="1"/>
              <a:t>Apbalvo</a:t>
            </a:r>
            <a:r>
              <a:rPr dirty="0"/>
              <a:t> </a:t>
            </a:r>
            <a:r>
              <a:rPr dirty="0" err="1"/>
              <a:t>mēģinājumus</a:t>
            </a:r>
            <a:r>
              <a:rPr dirty="0"/>
              <a:t>, ne </a:t>
            </a:r>
            <a:r>
              <a:rPr dirty="0" err="1"/>
              <a:t>tikai</a:t>
            </a:r>
            <a:r>
              <a:rPr dirty="0"/>
              <a:t> </a:t>
            </a:r>
            <a:r>
              <a:rPr dirty="0" err="1"/>
              <a:t>rezultātu</a:t>
            </a:r>
            <a:r>
              <a:rPr dirty="0"/>
              <a:t>: </a:t>
            </a:r>
            <a:r>
              <a:rPr sz="2037" b="0" dirty="0"/>
              <a:t>“</a:t>
            </a:r>
            <a:r>
              <a:rPr sz="2037" b="0" dirty="0" err="1"/>
              <a:t>Paldies</a:t>
            </a:r>
            <a:r>
              <a:rPr sz="2037" b="0" dirty="0"/>
              <a:t>, ka </a:t>
            </a:r>
            <a:r>
              <a:rPr sz="2037" b="0" dirty="0" err="1"/>
              <a:t>pacenties</a:t>
            </a:r>
            <a:r>
              <a:rPr sz="2037" b="0" dirty="0"/>
              <a:t> </a:t>
            </a:r>
            <a:r>
              <a:rPr sz="2037" b="0" dirty="0" err="1"/>
              <a:t>neapvainoties</a:t>
            </a:r>
            <a:r>
              <a:rPr sz="2037" b="0" dirty="0"/>
              <a:t>, </a:t>
            </a:r>
            <a:r>
              <a:rPr sz="2037" b="0" dirty="0" err="1"/>
              <a:t>kad</a:t>
            </a:r>
            <a:r>
              <a:rPr sz="2037" b="0" dirty="0"/>
              <a:t> </a:t>
            </a:r>
            <a:r>
              <a:rPr sz="2037" b="0" dirty="0" err="1"/>
              <a:t>zaudēji</a:t>
            </a:r>
            <a:r>
              <a:rPr sz="2037" b="0" dirty="0"/>
              <a:t> </a:t>
            </a:r>
            <a:r>
              <a:rPr sz="2037" b="0" dirty="0" err="1"/>
              <a:t>spēlē</a:t>
            </a:r>
            <a:r>
              <a:rPr sz="2037" b="0" dirty="0"/>
              <a:t>.”</a:t>
            </a:r>
          </a:p>
          <a:p>
            <a:pPr marL="252863" indent="-252863" defTabSz="443484">
              <a:lnSpc>
                <a:spcPct val="120000"/>
              </a:lnSpc>
              <a:buSzPct val="100000"/>
              <a:buChar char="•"/>
              <a:defRPr sz="2522" b="1">
                <a:latin typeface="Times New Roman"/>
                <a:ea typeface="Times New Roman"/>
                <a:cs typeface="Times New Roman"/>
                <a:sym typeface="Times New Roman"/>
              </a:defRPr>
            </a:pPr>
            <a:r>
              <a:rPr dirty="0" err="1"/>
              <a:t>Runā</a:t>
            </a:r>
            <a:r>
              <a:rPr dirty="0"/>
              <a:t> par </a:t>
            </a:r>
            <a:r>
              <a:rPr dirty="0" err="1"/>
              <a:t>emocijām</a:t>
            </a:r>
            <a:r>
              <a:rPr dirty="0"/>
              <a:t>, </a:t>
            </a:r>
            <a:r>
              <a:rPr dirty="0" err="1"/>
              <a:t>nevis</a:t>
            </a:r>
            <a:r>
              <a:rPr dirty="0"/>
              <a:t> </a:t>
            </a:r>
            <a:r>
              <a:rPr dirty="0" err="1"/>
              <a:t>tikai</a:t>
            </a:r>
            <a:r>
              <a:rPr dirty="0"/>
              <a:t> </a:t>
            </a:r>
            <a:r>
              <a:rPr dirty="0" err="1"/>
              <a:t>uzvedību</a:t>
            </a:r>
            <a:r>
              <a:rPr dirty="0"/>
              <a:t>: </a:t>
            </a:r>
            <a:r>
              <a:rPr sz="2037" b="0" dirty="0"/>
              <a:t>“</a:t>
            </a:r>
            <a:r>
              <a:rPr sz="2037" b="0" dirty="0" err="1"/>
              <a:t>Izskatās</a:t>
            </a:r>
            <a:r>
              <a:rPr sz="2037" b="0" dirty="0"/>
              <a:t>, ka </a:t>
            </a:r>
            <a:r>
              <a:rPr sz="2037" b="0" dirty="0" err="1"/>
              <a:t>dusmojies</a:t>
            </a:r>
            <a:r>
              <a:rPr sz="2037" b="0" dirty="0"/>
              <a:t> – </a:t>
            </a:r>
            <a:r>
              <a:rPr sz="2037" b="0" dirty="0" err="1"/>
              <a:t>gribi</a:t>
            </a:r>
            <a:r>
              <a:rPr sz="2037" b="0" dirty="0"/>
              <a:t>, </a:t>
            </a:r>
            <a:r>
              <a:rPr sz="2037" b="0" dirty="0" err="1"/>
              <a:t>lai</a:t>
            </a:r>
            <a:r>
              <a:rPr sz="2037" b="0" dirty="0"/>
              <a:t> </a:t>
            </a:r>
            <a:r>
              <a:rPr sz="2037" b="0" dirty="0" err="1"/>
              <a:t>kopā</a:t>
            </a:r>
            <a:r>
              <a:rPr sz="2037" b="0" dirty="0"/>
              <a:t> </a:t>
            </a:r>
            <a:r>
              <a:rPr sz="2037" b="0" dirty="0" err="1"/>
              <a:t>padomājam</a:t>
            </a:r>
            <a:r>
              <a:rPr sz="2037" b="0" dirty="0"/>
              <a:t>, kas </a:t>
            </a:r>
            <a:r>
              <a:rPr sz="2037" b="0" dirty="0" err="1"/>
              <a:t>palīdzētu</a:t>
            </a:r>
            <a:r>
              <a:rPr sz="2037" b="0" dirty="0"/>
              <a:t>?”</a:t>
            </a:r>
          </a:p>
          <a:p>
            <a:pPr marL="252863" indent="-252863" defTabSz="443484">
              <a:lnSpc>
                <a:spcPct val="120000"/>
              </a:lnSpc>
              <a:buSzPct val="100000"/>
              <a:buChar char="•"/>
              <a:defRPr sz="2522" b="1">
                <a:latin typeface="Times New Roman"/>
                <a:ea typeface="Times New Roman"/>
                <a:cs typeface="Times New Roman"/>
                <a:sym typeface="Times New Roman"/>
              </a:defRPr>
            </a:pPr>
            <a:r>
              <a:rPr dirty="0" err="1"/>
              <a:t>Atbalsta</a:t>
            </a:r>
            <a:r>
              <a:rPr dirty="0"/>
              <a:t> </a:t>
            </a:r>
            <a:r>
              <a:rPr dirty="0" err="1"/>
              <a:t>pievienošana</a:t>
            </a:r>
            <a:r>
              <a:rPr dirty="0"/>
              <a:t>: </a:t>
            </a:r>
            <a:r>
              <a:rPr sz="2037" b="0" dirty="0"/>
              <a:t>Ja </a:t>
            </a:r>
            <a:r>
              <a:rPr sz="2037" b="0" dirty="0" err="1"/>
              <a:t>iespējams</a:t>
            </a:r>
            <a:r>
              <a:rPr sz="2037" b="0" dirty="0"/>
              <a:t>, </a:t>
            </a:r>
            <a:r>
              <a:rPr sz="2037" b="0" dirty="0" err="1"/>
              <a:t>piesaistīt</a:t>
            </a:r>
            <a:r>
              <a:rPr sz="2037" b="0" dirty="0"/>
              <a:t> </a:t>
            </a:r>
            <a:r>
              <a:rPr sz="2037" b="0" dirty="0" err="1"/>
              <a:t>skolas</a:t>
            </a:r>
            <a:r>
              <a:rPr sz="2037" b="0" dirty="0"/>
              <a:t> </a:t>
            </a:r>
            <a:r>
              <a:rPr sz="2037" b="0" dirty="0" err="1"/>
              <a:t>psihologu</a:t>
            </a:r>
            <a:r>
              <a:rPr sz="2037" b="0" dirty="0"/>
              <a:t> </a:t>
            </a:r>
            <a:r>
              <a:rPr sz="2037" b="0" dirty="0" err="1"/>
              <a:t>vai</a:t>
            </a:r>
            <a:r>
              <a:rPr sz="2037" b="0" dirty="0"/>
              <a:t> </a:t>
            </a:r>
            <a:r>
              <a:rPr sz="2037" b="0" dirty="0" err="1"/>
              <a:t>sociālo</a:t>
            </a:r>
            <a:r>
              <a:rPr sz="2037" b="0" dirty="0"/>
              <a:t> </a:t>
            </a:r>
            <a:r>
              <a:rPr sz="2037" b="0" dirty="0" err="1"/>
              <a:t>pedagogu</a:t>
            </a:r>
            <a:r>
              <a:rPr sz="2037" b="0" dirty="0"/>
              <a:t>, </a:t>
            </a:r>
            <a:r>
              <a:rPr sz="2037" b="0" dirty="0" err="1"/>
              <a:t>kā</a:t>
            </a:r>
            <a:r>
              <a:rPr sz="2037" b="0" dirty="0"/>
              <a:t> </a:t>
            </a:r>
            <a:r>
              <a:rPr sz="2037" b="0" dirty="0" err="1"/>
              <a:t>arī</a:t>
            </a:r>
            <a:r>
              <a:rPr sz="2037" b="0" dirty="0"/>
              <a:t> </a:t>
            </a:r>
            <a:r>
              <a:rPr sz="2037" b="0" dirty="0" err="1"/>
              <a:t>apsvērt</a:t>
            </a:r>
            <a:r>
              <a:rPr sz="2037" b="0" dirty="0"/>
              <a:t> </a:t>
            </a:r>
            <a:r>
              <a:rPr sz="2037" b="0" dirty="0" err="1"/>
              <a:t>regulāras</a:t>
            </a:r>
            <a:r>
              <a:rPr sz="2037" b="0" dirty="0"/>
              <a:t> </a:t>
            </a:r>
            <a:r>
              <a:rPr sz="2037" b="0" dirty="0" err="1"/>
              <a:t>sarunas</a:t>
            </a:r>
            <a:r>
              <a:rPr sz="2037" b="0" dirty="0"/>
              <a:t> </a:t>
            </a:r>
            <a:r>
              <a:rPr sz="2037" b="0" dirty="0" err="1"/>
              <a:t>ar</a:t>
            </a:r>
            <a:r>
              <a:rPr sz="2037" b="0" dirty="0"/>
              <a:t> </a:t>
            </a:r>
            <a:r>
              <a:rPr sz="2037" b="0" dirty="0" err="1"/>
              <a:t>vecākiem</a:t>
            </a:r>
            <a:r>
              <a:rPr sz="2037" b="0" dirty="0"/>
              <a:t>/</a:t>
            </a:r>
            <a:r>
              <a:rPr sz="2037" b="0" dirty="0" err="1"/>
              <a:t>likumisko</a:t>
            </a:r>
            <a:r>
              <a:rPr sz="2037" b="0" dirty="0"/>
              <a:t> </a:t>
            </a:r>
            <a:r>
              <a:rPr sz="2037" b="0" dirty="0" err="1"/>
              <a:t>pārstāvi</a:t>
            </a:r>
            <a:r>
              <a:rPr sz="2037" b="0" dirty="0"/>
              <a:t>.</a:t>
            </a:r>
          </a:p>
          <a:p>
            <a:pPr marL="252863" indent="-252863" defTabSz="443484">
              <a:lnSpc>
                <a:spcPct val="120000"/>
              </a:lnSpc>
              <a:buSzPct val="100000"/>
              <a:buChar char="•"/>
              <a:defRPr sz="2522" b="1">
                <a:latin typeface="Times New Roman"/>
                <a:ea typeface="Times New Roman"/>
                <a:cs typeface="Times New Roman"/>
                <a:sym typeface="Times New Roman"/>
              </a:defRPr>
            </a:pPr>
            <a:endParaRPr sz="2037" b="0" dirty="0"/>
          </a:p>
          <a:p>
            <a:pPr defTabSz="443484">
              <a:lnSpc>
                <a:spcPct val="120000"/>
              </a:lnSpc>
              <a:defRPr sz="2522">
                <a:latin typeface="Times New Roman"/>
                <a:ea typeface="Times New Roman"/>
                <a:cs typeface="Times New Roman"/>
                <a:sym typeface="Times New Roman"/>
              </a:defRPr>
            </a:pPr>
            <a:endParaRPr b="1" dirty="0"/>
          </a:p>
        </p:txBody>
      </p:sp>
      <p:sp>
        <p:nvSpPr>
          <p:cNvPr id="193" name="Title 1"/>
          <p:cNvSpPr txBox="1"/>
          <p:nvPr/>
        </p:nvSpPr>
        <p:spPr>
          <a:xfrm>
            <a:off x="346057" y="375472"/>
            <a:ext cx="9747894" cy="20462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365760">
              <a:defRPr sz="1600">
                <a:latin typeface="Avenir Heavy"/>
                <a:ea typeface="Avenir Heavy"/>
                <a:cs typeface="Avenir Heavy"/>
                <a:sym typeface="Avenir Heavy"/>
              </a:defRPr>
            </a:pPr>
            <a:r>
              <a:rPr dirty="0" err="1">
                <a:latin typeface="Avenir Book"/>
                <a:ea typeface="Avenir Book"/>
                <a:cs typeface="Avenir Book"/>
                <a:sym typeface="Avenir Book"/>
              </a:rPr>
              <a:t>Bērns</a:t>
            </a:r>
            <a:r>
              <a:rPr dirty="0">
                <a:latin typeface="Avenir Book"/>
                <a:ea typeface="Avenir Book"/>
                <a:cs typeface="Avenir Book"/>
                <a:sym typeface="Avenir Book"/>
              </a:rPr>
              <a:t> (3.klase) </a:t>
            </a:r>
            <a:r>
              <a:rPr dirty="0" err="1">
                <a:latin typeface="Avenir Book"/>
                <a:ea typeface="Avenir Book"/>
                <a:cs typeface="Avenir Book"/>
                <a:sym typeface="Avenir Book"/>
              </a:rPr>
              <a:t>nāk</a:t>
            </a:r>
            <a:r>
              <a:rPr dirty="0">
                <a:latin typeface="Avenir Book"/>
                <a:ea typeface="Avenir Book"/>
                <a:cs typeface="Avenir Book"/>
                <a:sym typeface="Avenir Book"/>
              </a:rPr>
              <a:t> </a:t>
            </a:r>
            <a:r>
              <a:rPr dirty="0" err="1">
                <a:latin typeface="Avenir Book"/>
                <a:ea typeface="Avenir Book"/>
                <a:cs typeface="Avenir Book"/>
                <a:sym typeface="Avenir Book"/>
              </a:rPr>
              <a:t>uz</a:t>
            </a:r>
            <a:r>
              <a:rPr dirty="0">
                <a:latin typeface="Avenir Book"/>
                <a:ea typeface="Avenir Book"/>
                <a:cs typeface="Avenir Book"/>
                <a:sym typeface="Avenir Book"/>
              </a:rPr>
              <a:t> </a:t>
            </a:r>
            <a:r>
              <a:rPr dirty="0" err="1">
                <a:latin typeface="Avenir Book"/>
                <a:ea typeface="Avenir Book"/>
                <a:cs typeface="Avenir Book"/>
                <a:sym typeface="Avenir Book"/>
              </a:rPr>
              <a:t>brīvā</a:t>
            </a:r>
            <a:r>
              <a:rPr dirty="0">
                <a:latin typeface="Avenir Book"/>
                <a:ea typeface="Avenir Book"/>
                <a:cs typeface="Avenir Book"/>
                <a:sym typeface="Avenir Book"/>
              </a:rPr>
              <a:t> </a:t>
            </a:r>
            <a:r>
              <a:rPr dirty="0" err="1">
                <a:latin typeface="Avenir Book"/>
                <a:ea typeface="Avenir Book"/>
                <a:cs typeface="Avenir Book"/>
                <a:sym typeface="Avenir Book"/>
              </a:rPr>
              <a:t>laika</a:t>
            </a:r>
            <a:r>
              <a:rPr dirty="0">
                <a:latin typeface="Avenir Book"/>
                <a:ea typeface="Avenir Book"/>
                <a:cs typeface="Avenir Book"/>
                <a:sym typeface="Avenir Book"/>
              </a:rPr>
              <a:t> </a:t>
            </a:r>
            <a:r>
              <a:rPr dirty="0" err="1">
                <a:latin typeface="Avenir Book"/>
                <a:ea typeface="Avenir Book"/>
                <a:cs typeface="Avenir Book"/>
                <a:sym typeface="Avenir Book"/>
              </a:rPr>
              <a:t>pavadīšanas</a:t>
            </a:r>
            <a:r>
              <a:rPr dirty="0">
                <a:latin typeface="Avenir Book"/>
                <a:ea typeface="Avenir Book"/>
                <a:cs typeface="Avenir Book"/>
                <a:sym typeface="Avenir Book"/>
              </a:rPr>
              <a:t> </a:t>
            </a:r>
            <a:r>
              <a:rPr dirty="0" err="1">
                <a:latin typeface="Avenir Book"/>
                <a:ea typeface="Avenir Book"/>
                <a:cs typeface="Avenir Book"/>
                <a:sym typeface="Avenir Book"/>
              </a:rPr>
              <a:t>centru</a:t>
            </a:r>
            <a:r>
              <a:rPr dirty="0">
                <a:latin typeface="Avenir Book"/>
                <a:ea typeface="Avenir Book"/>
                <a:cs typeface="Avenir Book"/>
                <a:sym typeface="Avenir Book"/>
              </a:rPr>
              <a:t> (</a:t>
            </a:r>
            <a:r>
              <a:rPr dirty="0" err="1">
                <a:latin typeface="Avenir Book"/>
                <a:ea typeface="Avenir Book"/>
                <a:cs typeface="Avenir Book"/>
                <a:sym typeface="Avenir Book"/>
              </a:rPr>
              <a:t>jauniešu</a:t>
            </a:r>
            <a:r>
              <a:rPr dirty="0">
                <a:latin typeface="Avenir Book"/>
                <a:ea typeface="Avenir Book"/>
                <a:cs typeface="Avenir Book"/>
                <a:sym typeface="Avenir Book"/>
              </a:rPr>
              <a:t> </a:t>
            </a:r>
            <a:r>
              <a:rPr dirty="0" err="1">
                <a:latin typeface="Avenir Book"/>
                <a:ea typeface="Avenir Book"/>
                <a:cs typeface="Avenir Book"/>
                <a:sym typeface="Avenir Book"/>
              </a:rPr>
              <a:t>centru</a:t>
            </a:r>
            <a:r>
              <a:rPr dirty="0">
                <a:latin typeface="Avenir Book"/>
                <a:ea typeface="Avenir Book"/>
                <a:cs typeface="Avenir Book"/>
                <a:sym typeface="Avenir Book"/>
              </a:rPr>
              <a:t>). </a:t>
            </a:r>
            <a:r>
              <a:rPr dirty="0" err="1">
                <a:latin typeface="Avenir Book"/>
                <a:ea typeface="Avenir Book"/>
                <a:cs typeface="Avenir Book"/>
                <a:sym typeface="Avenir Book"/>
              </a:rPr>
              <a:t>Ienākot</a:t>
            </a:r>
            <a:r>
              <a:rPr dirty="0">
                <a:latin typeface="Avenir Book"/>
                <a:ea typeface="Avenir Book"/>
                <a:cs typeface="Avenir Book"/>
                <a:sym typeface="Avenir Book"/>
              </a:rPr>
              <a:t> </a:t>
            </a:r>
            <a:r>
              <a:rPr dirty="0" err="1">
                <a:latin typeface="Avenir Book"/>
                <a:ea typeface="Avenir Book"/>
                <a:cs typeface="Avenir Book"/>
                <a:sym typeface="Avenir Book"/>
              </a:rPr>
              <a:t>centrā</a:t>
            </a:r>
            <a:r>
              <a:rPr dirty="0">
                <a:latin typeface="Avenir Book"/>
                <a:ea typeface="Avenir Book"/>
                <a:cs typeface="Avenir Book"/>
                <a:sym typeface="Avenir Book"/>
              </a:rPr>
              <a:t> </a:t>
            </a:r>
            <a:r>
              <a:rPr dirty="0" err="1">
                <a:latin typeface="Avenir Book"/>
                <a:ea typeface="Avenir Book"/>
                <a:cs typeface="Avenir Book"/>
                <a:sym typeface="Avenir Book"/>
              </a:rPr>
              <a:t>viņš</a:t>
            </a:r>
            <a:r>
              <a:rPr dirty="0">
                <a:latin typeface="Avenir Book"/>
                <a:ea typeface="Avenir Book"/>
                <a:cs typeface="Avenir Book"/>
                <a:sym typeface="Avenir Book"/>
              </a:rPr>
              <a:t> </a:t>
            </a:r>
            <a:r>
              <a:rPr dirty="0" err="1">
                <a:latin typeface="Avenir Book"/>
                <a:ea typeface="Avenir Book"/>
                <a:cs typeface="Avenir Book"/>
                <a:sym typeface="Avenir Book"/>
              </a:rPr>
              <a:t>ir</a:t>
            </a:r>
            <a:r>
              <a:rPr dirty="0">
                <a:latin typeface="Avenir Book"/>
                <a:ea typeface="Avenir Book"/>
                <a:cs typeface="Avenir Book"/>
                <a:sym typeface="Avenir Book"/>
              </a:rPr>
              <a:t> </a:t>
            </a:r>
            <a:r>
              <a:rPr dirty="0" err="1">
                <a:latin typeface="Avenir Book"/>
                <a:ea typeface="Avenir Book"/>
                <a:cs typeface="Avenir Book"/>
                <a:sym typeface="Avenir Book"/>
              </a:rPr>
              <a:t>mierīgs</a:t>
            </a:r>
            <a:r>
              <a:rPr dirty="0">
                <a:latin typeface="Avenir Book"/>
                <a:ea typeface="Avenir Book"/>
                <a:cs typeface="Avenir Book"/>
                <a:sym typeface="Avenir Book"/>
              </a:rPr>
              <a:t> </a:t>
            </a:r>
            <a:r>
              <a:rPr dirty="0" err="1">
                <a:latin typeface="Avenir Book"/>
                <a:ea typeface="Avenir Book"/>
                <a:cs typeface="Avenir Book"/>
                <a:sym typeface="Avenir Book"/>
              </a:rPr>
              <a:t>kādas</a:t>
            </a:r>
            <a:r>
              <a:rPr dirty="0">
                <a:latin typeface="Avenir Book"/>
                <a:ea typeface="Avenir Book"/>
                <a:cs typeface="Avenir Book"/>
                <a:sym typeface="Avenir Book"/>
              </a:rPr>
              <a:t> 10 </a:t>
            </a:r>
            <a:r>
              <a:rPr dirty="0" err="1">
                <a:latin typeface="Avenir Book"/>
                <a:ea typeface="Avenir Book"/>
                <a:cs typeface="Avenir Book"/>
                <a:sym typeface="Avenir Book"/>
              </a:rPr>
              <a:t>minūtes</a:t>
            </a:r>
            <a:r>
              <a:rPr dirty="0">
                <a:latin typeface="Avenir Book"/>
                <a:ea typeface="Avenir Book"/>
                <a:cs typeface="Avenir Book"/>
                <a:sym typeface="Avenir Book"/>
              </a:rPr>
              <a:t> un tad </a:t>
            </a:r>
            <a:r>
              <a:rPr dirty="0" err="1">
                <a:latin typeface="Avenir Book"/>
                <a:ea typeface="Avenir Book"/>
                <a:cs typeface="Avenir Book"/>
                <a:sym typeface="Avenir Book"/>
              </a:rPr>
              <a:t>sāk</a:t>
            </a:r>
            <a:r>
              <a:rPr dirty="0">
                <a:latin typeface="Avenir Book"/>
                <a:ea typeface="Avenir Book"/>
                <a:cs typeface="Avenir Book"/>
                <a:sym typeface="Avenir Book"/>
              </a:rPr>
              <a:t> </a:t>
            </a:r>
            <a:r>
              <a:rPr dirty="0" err="1">
                <a:latin typeface="Avenir Book"/>
                <a:ea typeface="Avenir Book"/>
                <a:cs typeface="Avenir Book"/>
                <a:sym typeface="Avenir Book"/>
              </a:rPr>
              <a:t>visiem</a:t>
            </a:r>
            <a:r>
              <a:rPr dirty="0">
                <a:latin typeface="Avenir Book"/>
                <a:ea typeface="Avenir Book"/>
                <a:cs typeface="Avenir Book"/>
                <a:sym typeface="Avenir Book"/>
              </a:rPr>
              <a:t> </a:t>
            </a:r>
            <a:r>
              <a:rPr dirty="0" err="1">
                <a:latin typeface="Avenir Book"/>
                <a:ea typeface="Avenir Book"/>
                <a:cs typeface="Avenir Book"/>
                <a:sym typeface="Avenir Book"/>
              </a:rPr>
              <a:t>uzbāzties</a:t>
            </a:r>
            <a:r>
              <a:rPr dirty="0">
                <a:latin typeface="Avenir Book"/>
                <a:ea typeface="Avenir Book"/>
                <a:cs typeface="Avenir Book"/>
                <a:sym typeface="Avenir Book"/>
              </a:rPr>
              <a:t> </a:t>
            </a:r>
            <a:r>
              <a:rPr dirty="0" err="1">
                <a:latin typeface="Avenir Book"/>
                <a:ea typeface="Avenir Book"/>
                <a:cs typeface="Avenir Book"/>
                <a:sym typeface="Avenir Book"/>
              </a:rPr>
              <a:t>virsū</a:t>
            </a:r>
            <a:r>
              <a:rPr dirty="0">
                <a:latin typeface="Avenir Book"/>
                <a:ea typeface="Avenir Book"/>
                <a:cs typeface="Avenir Book"/>
                <a:sym typeface="Avenir Book"/>
              </a:rPr>
              <a:t>. </a:t>
            </a:r>
            <a:r>
              <a:rPr dirty="0" err="1">
                <a:latin typeface="Avenir Book"/>
                <a:ea typeface="Avenir Book"/>
                <a:cs typeface="Avenir Book"/>
                <a:sym typeface="Avenir Book"/>
              </a:rPr>
              <a:t>Patīk</a:t>
            </a:r>
            <a:r>
              <a:rPr dirty="0">
                <a:latin typeface="Avenir Book"/>
                <a:ea typeface="Avenir Book"/>
                <a:cs typeface="Avenir Book"/>
                <a:sym typeface="Avenir Book"/>
              </a:rPr>
              <a:t> </a:t>
            </a:r>
            <a:r>
              <a:rPr dirty="0" err="1">
                <a:latin typeface="Avenir Book"/>
                <a:ea typeface="Avenir Book"/>
                <a:cs typeface="Avenir Book"/>
                <a:sym typeface="Avenir Book"/>
              </a:rPr>
              <a:t>nodarīt</a:t>
            </a:r>
            <a:r>
              <a:rPr dirty="0">
                <a:latin typeface="Avenir Book"/>
                <a:ea typeface="Avenir Book"/>
                <a:cs typeface="Avenir Book"/>
                <a:sym typeface="Avenir Book"/>
              </a:rPr>
              <a:t> </a:t>
            </a:r>
            <a:r>
              <a:rPr dirty="0" err="1">
                <a:latin typeface="Avenir Book"/>
                <a:ea typeface="Avenir Book"/>
                <a:cs typeface="Avenir Book"/>
                <a:sym typeface="Avenir Book"/>
              </a:rPr>
              <a:t>sāpes</a:t>
            </a:r>
            <a:r>
              <a:rPr dirty="0">
                <a:latin typeface="Avenir Book"/>
                <a:ea typeface="Avenir Book"/>
                <a:cs typeface="Avenir Book"/>
                <a:sym typeface="Avenir Book"/>
              </a:rPr>
              <a:t> </a:t>
            </a:r>
            <a:r>
              <a:rPr dirty="0" err="1">
                <a:latin typeface="Avenir Book"/>
                <a:ea typeface="Avenir Book"/>
                <a:cs typeface="Avenir Book"/>
                <a:sym typeface="Avenir Book"/>
              </a:rPr>
              <a:t>citiem</a:t>
            </a:r>
            <a:r>
              <a:rPr dirty="0">
                <a:latin typeface="Avenir Book"/>
                <a:ea typeface="Avenir Book"/>
                <a:cs typeface="Avenir Book"/>
                <a:sym typeface="Avenir Book"/>
              </a:rPr>
              <a:t> un </a:t>
            </a:r>
            <a:r>
              <a:rPr dirty="0" err="1">
                <a:latin typeface="Avenir Book"/>
                <a:ea typeface="Avenir Book"/>
                <a:cs typeface="Avenir Book"/>
                <a:sym typeface="Avenir Book"/>
              </a:rPr>
              <a:t>pašam</a:t>
            </a:r>
            <a:r>
              <a:rPr dirty="0">
                <a:latin typeface="Avenir Book"/>
                <a:ea typeface="Avenir Book"/>
                <a:cs typeface="Avenir Book"/>
                <a:sym typeface="Avenir Book"/>
              </a:rPr>
              <a:t> </a:t>
            </a:r>
            <a:r>
              <a:rPr dirty="0" err="1">
                <a:latin typeface="Avenir Book"/>
                <a:ea typeface="Avenir Book"/>
                <a:cs typeface="Avenir Book"/>
                <a:sym typeface="Avenir Book"/>
              </a:rPr>
              <a:t>arī</a:t>
            </a:r>
            <a:r>
              <a:rPr dirty="0">
                <a:latin typeface="Avenir Book"/>
                <a:ea typeface="Avenir Book"/>
                <a:cs typeface="Avenir Book"/>
                <a:sym typeface="Avenir Book"/>
              </a:rPr>
              <a:t> </a:t>
            </a:r>
            <a:r>
              <a:rPr dirty="0" err="1">
                <a:latin typeface="Avenir Book"/>
                <a:ea typeface="Avenir Book"/>
                <a:cs typeface="Avenir Book"/>
                <a:sym typeface="Avenir Book"/>
              </a:rPr>
              <a:t>izskatās</a:t>
            </a:r>
            <a:r>
              <a:rPr dirty="0">
                <a:latin typeface="Avenir Book"/>
                <a:ea typeface="Avenir Book"/>
                <a:cs typeface="Avenir Book"/>
                <a:sym typeface="Avenir Book"/>
              </a:rPr>
              <a:t>, ka </a:t>
            </a:r>
            <a:r>
              <a:rPr dirty="0" err="1">
                <a:latin typeface="Avenir Book"/>
                <a:ea typeface="Avenir Book"/>
                <a:cs typeface="Avenir Book"/>
                <a:sym typeface="Avenir Book"/>
              </a:rPr>
              <a:t>patīk</a:t>
            </a:r>
            <a:r>
              <a:rPr dirty="0">
                <a:latin typeface="Avenir Book"/>
                <a:ea typeface="Avenir Book"/>
                <a:cs typeface="Avenir Book"/>
                <a:sym typeface="Avenir Book"/>
              </a:rPr>
              <a:t> </a:t>
            </a:r>
            <a:r>
              <a:rPr dirty="0" err="1">
                <a:latin typeface="Avenir Book"/>
                <a:ea typeface="Avenir Book"/>
                <a:cs typeface="Avenir Book"/>
                <a:sym typeface="Avenir Book"/>
              </a:rPr>
              <a:t>sāpes</a:t>
            </a:r>
            <a:r>
              <a:rPr dirty="0">
                <a:latin typeface="Avenir Book"/>
                <a:ea typeface="Avenir Book"/>
                <a:cs typeface="Avenir Book"/>
                <a:sym typeface="Avenir Book"/>
              </a:rPr>
              <a:t>, </a:t>
            </a:r>
            <a:r>
              <a:rPr dirty="0" err="1">
                <a:latin typeface="Avenir Book"/>
                <a:ea typeface="Avenir Book"/>
                <a:cs typeface="Avenir Book"/>
                <a:sym typeface="Avenir Book"/>
              </a:rPr>
              <a:t>patīk</a:t>
            </a:r>
            <a:r>
              <a:rPr dirty="0">
                <a:latin typeface="Avenir Book"/>
                <a:ea typeface="Avenir Book"/>
                <a:cs typeface="Avenir Book"/>
                <a:sym typeface="Avenir Book"/>
              </a:rPr>
              <a:t> </a:t>
            </a:r>
            <a:r>
              <a:rPr dirty="0" err="1">
                <a:latin typeface="Avenir Book"/>
                <a:ea typeface="Avenir Book"/>
                <a:cs typeface="Avenir Book"/>
                <a:sym typeface="Avenir Book"/>
              </a:rPr>
              <a:t>ļoti</a:t>
            </a:r>
            <a:r>
              <a:rPr dirty="0">
                <a:latin typeface="Avenir Book"/>
                <a:ea typeface="Avenir Book"/>
                <a:cs typeface="Avenir Book"/>
                <a:sym typeface="Avenir Book"/>
              </a:rPr>
              <a:t> </a:t>
            </a:r>
            <a:r>
              <a:rPr dirty="0" err="1">
                <a:latin typeface="Avenir Book"/>
                <a:ea typeface="Avenir Book"/>
                <a:cs typeface="Avenir Book"/>
                <a:sym typeface="Avenir Book"/>
              </a:rPr>
              <a:t>lamāties</a:t>
            </a:r>
            <a:r>
              <a:rPr dirty="0">
                <a:latin typeface="Avenir Book"/>
                <a:ea typeface="Avenir Book"/>
                <a:cs typeface="Avenir Book"/>
                <a:sym typeface="Avenir Book"/>
              </a:rPr>
              <a:t> un </a:t>
            </a:r>
            <a:r>
              <a:rPr dirty="0" err="1">
                <a:latin typeface="Avenir Book"/>
                <a:ea typeface="Avenir Book"/>
                <a:cs typeface="Avenir Book"/>
                <a:sym typeface="Avenir Book"/>
              </a:rPr>
              <a:t>apsaukāt</a:t>
            </a:r>
            <a:r>
              <a:rPr dirty="0">
                <a:latin typeface="Avenir Book"/>
                <a:ea typeface="Avenir Book"/>
                <a:cs typeface="Avenir Book"/>
                <a:sym typeface="Avenir Book"/>
              </a:rPr>
              <a:t> </a:t>
            </a:r>
            <a:r>
              <a:rPr dirty="0" err="1">
                <a:latin typeface="Avenir Book"/>
                <a:ea typeface="Avenir Book"/>
                <a:cs typeface="Avenir Book"/>
                <a:sym typeface="Avenir Book"/>
              </a:rPr>
              <a:t>citus</a:t>
            </a:r>
            <a:r>
              <a:rPr dirty="0">
                <a:latin typeface="Avenir Book"/>
                <a:ea typeface="Avenir Book"/>
                <a:cs typeface="Avenir Book"/>
                <a:sym typeface="Avenir Book"/>
              </a:rPr>
              <a:t>. </a:t>
            </a:r>
            <a:r>
              <a:rPr dirty="0" err="1">
                <a:latin typeface="Avenir Book"/>
                <a:ea typeface="Avenir Book"/>
                <a:cs typeface="Avenir Book"/>
                <a:sym typeface="Avenir Book"/>
              </a:rPr>
              <a:t>Protams</a:t>
            </a:r>
            <a:r>
              <a:rPr dirty="0">
                <a:latin typeface="Avenir Book"/>
                <a:ea typeface="Avenir Book"/>
                <a:cs typeface="Avenir Book"/>
                <a:sym typeface="Avenir Book"/>
              </a:rPr>
              <a:t>, </a:t>
            </a:r>
            <a:r>
              <a:rPr dirty="0" err="1">
                <a:latin typeface="Avenir Book"/>
                <a:ea typeface="Avenir Book"/>
                <a:cs typeface="Avenir Book"/>
                <a:sym typeface="Avenir Book"/>
              </a:rPr>
              <a:t>tas</a:t>
            </a:r>
            <a:r>
              <a:rPr dirty="0">
                <a:latin typeface="Avenir Book"/>
                <a:ea typeface="Avenir Book"/>
                <a:cs typeface="Avenir Book"/>
                <a:sym typeface="Avenir Book"/>
              </a:rPr>
              <a:t> </a:t>
            </a:r>
            <a:r>
              <a:rPr dirty="0" err="1">
                <a:latin typeface="Avenir Book"/>
                <a:ea typeface="Avenir Book"/>
                <a:cs typeface="Avenir Book"/>
                <a:sym typeface="Avenir Book"/>
              </a:rPr>
              <a:t>netiek</a:t>
            </a:r>
            <a:r>
              <a:rPr dirty="0">
                <a:latin typeface="Avenir Book"/>
                <a:ea typeface="Avenir Book"/>
                <a:cs typeface="Avenir Book"/>
                <a:sym typeface="Avenir Book"/>
              </a:rPr>
              <a:t> </a:t>
            </a:r>
            <a:r>
              <a:rPr dirty="0" err="1">
                <a:latin typeface="Avenir Book"/>
                <a:ea typeface="Avenir Book"/>
                <a:cs typeface="Avenir Book"/>
                <a:sym typeface="Avenir Book"/>
              </a:rPr>
              <a:t>pieļauts</a:t>
            </a:r>
            <a:r>
              <a:rPr dirty="0">
                <a:latin typeface="Avenir Book"/>
                <a:ea typeface="Avenir Book"/>
                <a:cs typeface="Avenir Book"/>
                <a:sym typeface="Avenir Book"/>
              </a:rPr>
              <a:t>. Tad </a:t>
            </a:r>
            <a:r>
              <a:rPr dirty="0" err="1">
                <a:latin typeface="Avenir Book"/>
                <a:ea typeface="Avenir Book"/>
                <a:cs typeface="Avenir Book"/>
                <a:sym typeface="Avenir Book"/>
              </a:rPr>
              <a:t>paliek</a:t>
            </a:r>
            <a:r>
              <a:rPr dirty="0">
                <a:latin typeface="Avenir Book"/>
                <a:ea typeface="Avenir Book"/>
                <a:cs typeface="Avenir Book"/>
                <a:sym typeface="Avenir Book"/>
              </a:rPr>
              <a:t> </a:t>
            </a:r>
            <a:r>
              <a:rPr dirty="0" err="1">
                <a:latin typeface="Avenir Book"/>
                <a:ea typeface="Avenir Book"/>
                <a:cs typeface="Avenir Book"/>
                <a:sym typeface="Avenir Book"/>
              </a:rPr>
              <a:t>agresīvs</a:t>
            </a:r>
            <a:r>
              <a:rPr dirty="0">
                <a:latin typeface="Avenir Book"/>
                <a:ea typeface="Avenir Book"/>
                <a:cs typeface="Avenir Book"/>
                <a:sym typeface="Avenir Book"/>
              </a:rPr>
              <a:t>.            </a:t>
            </a:r>
          </a:p>
          <a:p>
            <a:pPr defTabSz="365760">
              <a:defRPr sz="1600">
                <a:latin typeface="Avenir Heavy"/>
                <a:ea typeface="Avenir Heavy"/>
                <a:cs typeface="Avenir Heavy"/>
                <a:sym typeface="Avenir Heavy"/>
              </a:defRPr>
            </a:pPr>
            <a:r>
              <a:rPr dirty="0" err="1">
                <a:latin typeface="Avenir Book"/>
                <a:ea typeface="Avenir Book"/>
                <a:cs typeface="Avenir Book"/>
                <a:sym typeface="Avenir Book"/>
              </a:rPr>
              <a:t>Arī</a:t>
            </a:r>
            <a:r>
              <a:rPr dirty="0">
                <a:latin typeface="Avenir Book"/>
                <a:ea typeface="Avenir Book"/>
                <a:cs typeface="Avenir Book"/>
                <a:sym typeface="Avenir Book"/>
              </a:rPr>
              <a:t> </a:t>
            </a:r>
            <a:r>
              <a:rPr dirty="0" err="1">
                <a:latin typeface="Avenir Book"/>
                <a:ea typeface="Avenir Book"/>
                <a:cs typeface="Avenir Book"/>
                <a:sym typeface="Avenir Book"/>
              </a:rPr>
              <a:t>spēlējot</a:t>
            </a:r>
            <a:r>
              <a:rPr dirty="0">
                <a:latin typeface="Avenir Book"/>
                <a:ea typeface="Avenir Book"/>
                <a:cs typeface="Avenir Book"/>
                <a:sym typeface="Avenir Book"/>
              </a:rPr>
              <a:t> </a:t>
            </a:r>
            <a:r>
              <a:rPr dirty="0" err="1">
                <a:latin typeface="Avenir Book"/>
                <a:ea typeface="Avenir Book"/>
                <a:cs typeface="Avenir Book"/>
                <a:sym typeface="Avenir Book"/>
              </a:rPr>
              <a:t>kopā</a:t>
            </a:r>
            <a:r>
              <a:rPr dirty="0">
                <a:latin typeface="Avenir Book"/>
                <a:ea typeface="Avenir Book"/>
                <a:cs typeface="Avenir Book"/>
                <a:sym typeface="Avenir Book"/>
              </a:rPr>
              <a:t> </a:t>
            </a:r>
            <a:r>
              <a:rPr dirty="0" err="1">
                <a:latin typeface="Avenir Book"/>
                <a:ea typeface="Avenir Book"/>
                <a:cs typeface="Avenir Book"/>
                <a:sym typeface="Avenir Book"/>
              </a:rPr>
              <a:t>ar</a:t>
            </a:r>
            <a:r>
              <a:rPr dirty="0">
                <a:latin typeface="Avenir Book"/>
                <a:ea typeface="Avenir Book"/>
                <a:cs typeface="Avenir Book"/>
                <a:sym typeface="Avenir Book"/>
              </a:rPr>
              <a:t> </a:t>
            </a:r>
            <a:r>
              <a:rPr dirty="0" err="1">
                <a:latin typeface="Avenir Book"/>
                <a:ea typeface="Avenir Book"/>
                <a:cs typeface="Avenir Book"/>
                <a:sym typeface="Avenir Book"/>
              </a:rPr>
              <a:t>kādu</a:t>
            </a:r>
            <a:r>
              <a:rPr dirty="0">
                <a:latin typeface="Avenir Book"/>
                <a:ea typeface="Avenir Book"/>
                <a:cs typeface="Avenir Book"/>
                <a:sym typeface="Avenir Book"/>
              </a:rPr>
              <a:t> </a:t>
            </a:r>
            <a:r>
              <a:rPr dirty="0" err="1">
                <a:latin typeface="Avenir Book"/>
                <a:ea typeface="Avenir Book"/>
                <a:cs typeface="Avenir Book"/>
                <a:sym typeface="Avenir Book"/>
              </a:rPr>
              <a:t>vienaudzi</a:t>
            </a:r>
            <a:r>
              <a:rPr dirty="0">
                <a:latin typeface="Avenir Book"/>
                <a:ea typeface="Avenir Book"/>
                <a:cs typeface="Avenir Book"/>
                <a:sym typeface="Avenir Book"/>
              </a:rPr>
              <a:t> </a:t>
            </a:r>
            <a:r>
              <a:rPr dirty="0" err="1">
                <a:latin typeface="Avenir Book"/>
                <a:ea typeface="Avenir Book"/>
                <a:cs typeface="Avenir Book"/>
                <a:sym typeface="Avenir Book"/>
              </a:rPr>
              <a:t>spēli</a:t>
            </a:r>
            <a:r>
              <a:rPr dirty="0">
                <a:latin typeface="Avenir Book"/>
                <a:ea typeface="Avenir Book"/>
                <a:cs typeface="Avenir Book"/>
                <a:sym typeface="Avenir Book"/>
              </a:rPr>
              <a:t>, </a:t>
            </a:r>
            <a:r>
              <a:rPr dirty="0" err="1">
                <a:latin typeface="Avenir Book"/>
                <a:ea typeface="Avenir Book"/>
                <a:cs typeface="Avenir Book"/>
                <a:sym typeface="Avenir Book"/>
              </a:rPr>
              <a:t>viņam</a:t>
            </a:r>
            <a:r>
              <a:rPr dirty="0">
                <a:latin typeface="Avenir Book"/>
                <a:ea typeface="Avenir Book"/>
                <a:cs typeface="Avenir Book"/>
                <a:sym typeface="Avenir Book"/>
              </a:rPr>
              <a:t> </a:t>
            </a:r>
            <a:r>
              <a:rPr dirty="0" err="1">
                <a:latin typeface="Avenir Book"/>
                <a:ea typeface="Avenir Book"/>
                <a:cs typeface="Avenir Book"/>
                <a:sym typeface="Avenir Book"/>
              </a:rPr>
              <a:t>ir</a:t>
            </a:r>
            <a:r>
              <a:rPr dirty="0">
                <a:latin typeface="Avenir Book"/>
                <a:ea typeface="Avenir Book"/>
                <a:cs typeface="Avenir Book"/>
                <a:sym typeface="Avenir Book"/>
              </a:rPr>
              <a:t> </a:t>
            </a:r>
            <a:r>
              <a:rPr dirty="0" err="1">
                <a:latin typeface="Avenir Book"/>
                <a:ea typeface="Avenir Book"/>
                <a:cs typeface="Avenir Book"/>
                <a:sym typeface="Avenir Book"/>
              </a:rPr>
              <a:t>vēlme</a:t>
            </a:r>
            <a:r>
              <a:rPr dirty="0">
                <a:latin typeface="Avenir Book"/>
                <a:ea typeface="Avenir Book"/>
                <a:cs typeface="Avenir Book"/>
                <a:sym typeface="Avenir Book"/>
              </a:rPr>
              <a:t> </a:t>
            </a:r>
            <a:r>
              <a:rPr dirty="0" err="1">
                <a:latin typeface="Avenir Book"/>
                <a:ea typeface="Avenir Book"/>
                <a:cs typeface="Avenir Book"/>
                <a:sym typeface="Avenir Book"/>
              </a:rPr>
              <a:t>uzvarēt</a:t>
            </a:r>
            <a:r>
              <a:rPr dirty="0">
                <a:latin typeface="Avenir Book"/>
                <a:ea typeface="Avenir Book"/>
                <a:cs typeface="Avenir Book"/>
                <a:sym typeface="Avenir Book"/>
              </a:rPr>
              <a:t> un tad </a:t>
            </a:r>
            <a:r>
              <a:rPr dirty="0" err="1">
                <a:latin typeface="Avenir Book"/>
                <a:ea typeface="Avenir Book"/>
                <a:cs typeface="Avenir Book"/>
                <a:sym typeface="Avenir Book"/>
              </a:rPr>
              <a:t>kad</a:t>
            </a:r>
            <a:r>
              <a:rPr dirty="0">
                <a:latin typeface="Avenir Book"/>
                <a:ea typeface="Avenir Book"/>
                <a:cs typeface="Avenir Book"/>
                <a:sym typeface="Avenir Book"/>
              </a:rPr>
              <a:t> </a:t>
            </a:r>
            <a:r>
              <a:rPr dirty="0" err="1">
                <a:latin typeface="Avenir Book"/>
                <a:ea typeface="Avenir Book"/>
                <a:cs typeface="Avenir Book"/>
                <a:sym typeface="Avenir Book"/>
              </a:rPr>
              <a:t>nesanāk</a:t>
            </a:r>
            <a:r>
              <a:rPr dirty="0">
                <a:latin typeface="Avenir Book"/>
                <a:ea typeface="Avenir Book"/>
                <a:cs typeface="Avenir Book"/>
                <a:sym typeface="Avenir Book"/>
              </a:rPr>
              <a:t>, tad </a:t>
            </a:r>
            <a:r>
              <a:rPr dirty="0" err="1">
                <a:latin typeface="Avenir Book"/>
                <a:ea typeface="Avenir Book"/>
                <a:cs typeface="Avenir Book"/>
                <a:sym typeface="Avenir Book"/>
              </a:rPr>
              <a:t>viss</a:t>
            </a:r>
            <a:r>
              <a:rPr dirty="0">
                <a:latin typeface="Avenir Book"/>
                <a:ea typeface="Avenir Book"/>
                <a:cs typeface="Avenir Book"/>
                <a:sym typeface="Avenir Book"/>
              </a:rPr>
              <a:t> </a:t>
            </a:r>
            <a:r>
              <a:rPr dirty="0" err="1">
                <a:latin typeface="Avenir Book"/>
                <a:ea typeface="Avenir Book"/>
                <a:cs typeface="Avenir Book"/>
                <a:sym typeface="Avenir Book"/>
              </a:rPr>
              <a:t>apnīk</a:t>
            </a:r>
            <a:r>
              <a:rPr dirty="0">
                <a:latin typeface="Avenir Book"/>
                <a:ea typeface="Avenir Book"/>
                <a:cs typeface="Avenir Book"/>
                <a:sym typeface="Avenir Book"/>
              </a:rPr>
              <a:t> </a:t>
            </a:r>
            <a:r>
              <a:rPr dirty="0" err="1">
                <a:latin typeface="Avenir Book"/>
                <a:ea typeface="Avenir Book"/>
                <a:cs typeface="Avenir Book"/>
                <a:sym typeface="Avenir Book"/>
              </a:rPr>
              <a:t>ātri</a:t>
            </a:r>
            <a:r>
              <a:rPr dirty="0">
                <a:latin typeface="Avenir Book"/>
                <a:ea typeface="Avenir Book"/>
                <a:cs typeface="Avenir Book"/>
                <a:sym typeface="Avenir Book"/>
              </a:rPr>
              <a:t> </a:t>
            </a:r>
            <a:r>
              <a:rPr dirty="0" err="1">
                <a:latin typeface="Avenir Book"/>
                <a:ea typeface="Avenir Book"/>
                <a:cs typeface="Avenir Book"/>
                <a:sym typeface="Avenir Book"/>
              </a:rPr>
              <a:t>vai</a:t>
            </a:r>
            <a:r>
              <a:rPr dirty="0">
                <a:latin typeface="Avenir Book"/>
                <a:ea typeface="Avenir Book"/>
                <a:cs typeface="Avenir Book"/>
                <a:sym typeface="Avenir Book"/>
              </a:rPr>
              <a:t> met </a:t>
            </a:r>
            <a:r>
              <a:rPr dirty="0" err="1">
                <a:latin typeface="Avenir Book"/>
                <a:ea typeface="Avenir Book"/>
                <a:cs typeface="Avenir Book"/>
                <a:sym typeface="Avenir Book"/>
              </a:rPr>
              <a:t>ātri</a:t>
            </a:r>
            <a:r>
              <a:rPr dirty="0">
                <a:latin typeface="Avenir Book"/>
                <a:ea typeface="Avenir Book"/>
                <a:cs typeface="Avenir Book"/>
                <a:sym typeface="Avenir Book"/>
              </a:rPr>
              <a:t> </a:t>
            </a:r>
            <a:r>
              <a:rPr dirty="0" err="1">
                <a:latin typeface="Avenir Book"/>
                <a:ea typeface="Avenir Book"/>
                <a:cs typeface="Avenir Book"/>
                <a:sym typeface="Avenir Book"/>
              </a:rPr>
              <a:t>spēli</a:t>
            </a:r>
            <a:r>
              <a:rPr dirty="0">
                <a:latin typeface="Avenir Book"/>
                <a:ea typeface="Avenir Book"/>
                <a:cs typeface="Avenir Book"/>
                <a:sym typeface="Avenir Book"/>
              </a:rPr>
              <a:t> pie malas. </a:t>
            </a:r>
            <a:r>
              <a:rPr dirty="0" err="1">
                <a:latin typeface="Avenir Book"/>
                <a:ea typeface="Avenir Book"/>
                <a:cs typeface="Avenir Book"/>
                <a:sym typeface="Avenir Book"/>
              </a:rPr>
              <a:t>Ir</a:t>
            </a:r>
            <a:r>
              <a:rPr dirty="0">
                <a:latin typeface="Avenir Book"/>
                <a:ea typeface="Avenir Book"/>
                <a:cs typeface="Avenir Book"/>
                <a:sym typeface="Avenir Book"/>
              </a:rPr>
              <a:t> </a:t>
            </a:r>
            <a:r>
              <a:rPr dirty="0" err="1">
                <a:latin typeface="Avenir Book"/>
                <a:ea typeface="Avenir Book"/>
                <a:cs typeface="Avenir Book"/>
                <a:sym typeface="Avenir Book"/>
              </a:rPr>
              <a:t>nācies</a:t>
            </a:r>
            <a:r>
              <a:rPr dirty="0">
                <a:latin typeface="Avenir Book"/>
                <a:ea typeface="Avenir Book"/>
                <a:cs typeface="Avenir Book"/>
                <a:sym typeface="Avenir Book"/>
              </a:rPr>
              <a:t> </a:t>
            </a:r>
            <a:r>
              <a:rPr dirty="0" err="1">
                <a:latin typeface="Avenir Book"/>
                <a:ea typeface="Avenir Book"/>
                <a:cs typeface="Avenir Book"/>
                <a:sym typeface="Avenir Book"/>
              </a:rPr>
              <a:t>arī</a:t>
            </a:r>
            <a:r>
              <a:rPr dirty="0">
                <a:latin typeface="Avenir Book"/>
                <a:ea typeface="Avenir Book"/>
                <a:cs typeface="Avenir Book"/>
                <a:sym typeface="Avenir Book"/>
              </a:rPr>
              <a:t> </a:t>
            </a:r>
            <a:r>
              <a:rPr dirty="0" err="1">
                <a:latin typeface="Avenir Book"/>
                <a:ea typeface="Avenir Book"/>
                <a:cs typeface="Avenir Book"/>
                <a:sym typeface="Avenir Book"/>
              </a:rPr>
              <a:t>lūgt</a:t>
            </a:r>
            <a:r>
              <a:rPr dirty="0">
                <a:latin typeface="Avenir Book"/>
                <a:ea typeface="Avenir Book"/>
                <a:cs typeface="Avenir Book"/>
                <a:sym typeface="Avenir Book"/>
              </a:rPr>
              <a:t> </a:t>
            </a:r>
            <a:r>
              <a:rPr dirty="0" err="1">
                <a:latin typeface="Avenir Book"/>
                <a:ea typeface="Avenir Book"/>
                <a:cs typeface="Avenir Book"/>
                <a:sym typeface="Avenir Book"/>
              </a:rPr>
              <a:t>nenākt</a:t>
            </a:r>
            <a:r>
              <a:rPr dirty="0">
                <a:latin typeface="Avenir Book"/>
                <a:ea typeface="Avenir Book"/>
                <a:cs typeface="Avenir Book"/>
                <a:sym typeface="Avenir Book"/>
              </a:rPr>
              <a:t> </a:t>
            </a:r>
            <a:r>
              <a:rPr dirty="0" err="1">
                <a:latin typeface="Avenir Book"/>
                <a:ea typeface="Avenir Book"/>
                <a:cs typeface="Avenir Book"/>
                <a:sym typeface="Avenir Book"/>
              </a:rPr>
              <a:t>uz</a:t>
            </a:r>
            <a:r>
              <a:rPr dirty="0">
                <a:latin typeface="Avenir Book"/>
                <a:ea typeface="Avenir Book"/>
                <a:cs typeface="Avenir Book"/>
                <a:sym typeface="Avenir Book"/>
              </a:rPr>
              <a:t> </a:t>
            </a:r>
            <a:r>
              <a:rPr dirty="0" err="1">
                <a:latin typeface="Avenir Book"/>
                <a:ea typeface="Avenir Book"/>
                <a:cs typeface="Avenir Book"/>
                <a:sym typeface="Avenir Book"/>
              </a:rPr>
              <a:t>centru</a:t>
            </a:r>
            <a:r>
              <a:rPr dirty="0">
                <a:latin typeface="Avenir Book"/>
                <a:ea typeface="Avenir Book"/>
                <a:cs typeface="Avenir Book"/>
                <a:sym typeface="Avenir Book"/>
              </a:rPr>
              <a:t>, ja </a:t>
            </a:r>
            <a:r>
              <a:rPr dirty="0" err="1">
                <a:latin typeface="Avenir Book"/>
                <a:ea typeface="Avenir Book"/>
                <a:cs typeface="Avenir Book"/>
                <a:sym typeface="Avenir Book"/>
              </a:rPr>
              <a:t>neprot</a:t>
            </a:r>
            <a:r>
              <a:rPr dirty="0">
                <a:latin typeface="Avenir Book"/>
                <a:ea typeface="Avenir Book"/>
                <a:cs typeface="Avenir Book"/>
                <a:sym typeface="Avenir Book"/>
              </a:rPr>
              <a:t> </a:t>
            </a:r>
            <a:r>
              <a:rPr dirty="0" err="1">
                <a:latin typeface="Avenir Book"/>
                <a:ea typeface="Avenir Book"/>
                <a:cs typeface="Avenir Book"/>
                <a:sym typeface="Avenir Book"/>
              </a:rPr>
              <a:t>ievērot</a:t>
            </a:r>
            <a:r>
              <a:rPr dirty="0">
                <a:latin typeface="Avenir Book"/>
                <a:ea typeface="Avenir Book"/>
                <a:cs typeface="Avenir Book"/>
                <a:sym typeface="Avenir Book"/>
              </a:rPr>
              <a:t> </a:t>
            </a:r>
            <a:r>
              <a:rPr dirty="0" err="1">
                <a:latin typeface="Avenir Book"/>
                <a:ea typeface="Avenir Book"/>
                <a:cs typeface="Avenir Book"/>
                <a:sym typeface="Avenir Book"/>
              </a:rPr>
              <a:t>iekšējās</a:t>
            </a:r>
            <a:r>
              <a:rPr dirty="0">
                <a:latin typeface="Avenir Book"/>
                <a:ea typeface="Avenir Book"/>
                <a:cs typeface="Avenir Book"/>
                <a:sym typeface="Avenir Book"/>
              </a:rPr>
              <a:t> </a:t>
            </a:r>
            <a:r>
              <a:rPr dirty="0" err="1">
                <a:latin typeface="Avenir Book"/>
                <a:ea typeface="Avenir Book"/>
                <a:cs typeface="Avenir Book"/>
                <a:sym typeface="Avenir Book"/>
              </a:rPr>
              <a:t>kārtības</a:t>
            </a:r>
            <a:r>
              <a:rPr dirty="0">
                <a:latin typeface="Avenir Book"/>
                <a:ea typeface="Avenir Book"/>
                <a:cs typeface="Avenir Book"/>
                <a:sym typeface="Avenir Book"/>
              </a:rPr>
              <a:t> </a:t>
            </a:r>
            <a:r>
              <a:rPr dirty="0" err="1">
                <a:latin typeface="Avenir Book"/>
                <a:ea typeface="Avenir Book"/>
                <a:cs typeface="Avenir Book"/>
                <a:sym typeface="Avenir Book"/>
              </a:rPr>
              <a:t>noteikumus</a:t>
            </a:r>
            <a:r>
              <a:rPr dirty="0">
                <a:latin typeface="Avenir Book"/>
                <a:ea typeface="Avenir Book"/>
                <a:cs typeface="Avenir Book"/>
                <a:sym typeface="Avenir Book"/>
              </a:rPr>
              <a:t>. </a:t>
            </a:r>
            <a:r>
              <a:rPr dirty="0" err="1">
                <a:latin typeface="Avenir Book"/>
                <a:ea typeface="Avenir Book"/>
                <a:cs typeface="Avenir Book"/>
                <a:sym typeface="Avenir Book"/>
              </a:rPr>
              <a:t>Dēļ</a:t>
            </a:r>
            <a:r>
              <a:rPr dirty="0">
                <a:latin typeface="Avenir Book"/>
                <a:ea typeface="Avenir Book"/>
                <a:cs typeface="Avenir Book"/>
                <a:sym typeface="Avenir Book"/>
              </a:rPr>
              <a:t> </a:t>
            </a:r>
            <a:r>
              <a:rPr dirty="0" err="1">
                <a:latin typeface="Avenir Book"/>
                <a:ea typeface="Avenir Book"/>
                <a:cs typeface="Avenir Book"/>
                <a:sym typeface="Avenir Book"/>
              </a:rPr>
              <a:t>viņa</a:t>
            </a:r>
            <a:r>
              <a:rPr dirty="0">
                <a:latin typeface="Avenir Book"/>
                <a:ea typeface="Avenir Book"/>
                <a:cs typeface="Avenir Book"/>
                <a:sym typeface="Avenir Book"/>
              </a:rPr>
              <a:t> </a:t>
            </a:r>
            <a:r>
              <a:rPr dirty="0" err="1">
                <a:latin typeface="Avenir Book"/>
                <a:ea typeface="Avenir Book"/>
                <a:cs typeface="Avenir Book"/>
                <a:sym typeface="Avenir Book"/>
              </a:rPr>
              <a:t>rīcības</a:t>
            </a:r>
            <a:r>
              <a:rPr dirty="0">
                <a:latin typeface="Avenir Book"/>
                <a:ea typeface="Avenir Book"/>
                <a:cs typeface="Avenir Book"/>
                <a:sym typeface="Avenir Book"/>
              </a:rPr>
              <a:t> (</a:t>
            </a:r>
            <a:r>
              <a:rPr dirty="0" err="1">
                <a:latin typeface="Avenir Book"/>
                <a:ea typeface="Avenir Book"/>
                <a:cs typeface="Avenir Book"/>
                <a:sym typeface="Avenir Book"/>
              </a:rPr>
              <a:t>arī</a:t>
            </a:r>
            <a:r>
              <a:rPr dirty="0">
                <a:latin typeface="Avenir Book"/>
                <a:ea typeface="Avenir Book"/>
                <a:cs typeface="Avenir Book"/>
                <a:sym typeface="Avenir Book"/>
              </a:rPr>
              <a:t> </a:t>
            </a:r>
            <a:r>
              <a:rPr dirty="0" err="1">
                <a:latin typeface="Avenir Book"/>
                <a:ea typeface="Avenir Book"/>
                <a:cs typeface="Avenir Book"/>
                <a:sym typeface="Avenir Book"/>
              </a:rPr>
              <a:t>skolā</a:t>
            </a:r>
            <a:r>
              <a:rPr dirty="0">
                <a:latin typeface="Avenir Book"/>
                <a:ea typeface="Avenir Book"/>
                <a:cs typeface="Avenir Book"/>
                <a:sym typeface="Avenir Book"/>
              </a:rPr>
              <a:t>) </a:t>
            </a:r>
            <a:r>
              <a:rPr dirty="0" err="1">
                <a:latin typeface="Avenir Book"/>
                <a:ea typeface="Avenir Book"/>
                <a:cs typeface="Avenir Book"/>
                <a:sym typeface="Avenir Book"/>
              </a:rPr>
              <a:t>citi</a:t>
            </a:r>
            <a:r>
              <a:rPr dirty="0">
                <a:latin typeface="Avenir Book"/>
                <a:ea typeface="Avenir Book"/>
                <a:cs typeface="Avenir Book"/>
                <a:sym typeface="Avenir Book"/>
              </a:rPr>
              <a:t> </a:t>
            </a:r>
            <a:r>
              <a:rPr dirty="0" err="1">
                <a:latin typeface="Avenir Book"/>
                <a:ea typeface="Avenir Book"/>
                <a:cs typeface="Avenir Book"/>
                <a:sym typeface="Avenir Book"/>
              </a:rPr>
              <a:t>bērni</a:t>
            </a:r>
            <a:r>
              <a:rPr dirty="0">
                <a:latin typeface="Avenir Book"/>
                <a:ea typeface="Avenir Book"/>
                <a:cs typeface="Avenir Book"/>
                <a:sym typeface="Avenir Book"/>
              </a:rPr>
              <a:t> </a:t>
            </a:r>
            <a:r>
              <a:rPr dirty="0" err="1">
                <a:latin typeface="Avenir Book"/>
                <a:ea typeface="Avenir Book"/>
                <a:cs typeface="Avenir Book"/>
                <a:sym typeface="Avenir Book"/>
              </a:rPr>
              <a:t>negrib</a:t>
            </a:r>
            <a:r>
              <a:rPr dirty="0">
                <a:latin typeface="Avenir Book"/>
                <a:ea typeface="Avenir Book"/>
                <a:cs typeface="Avenir Book"/>
                <a:sym typeface="Avenir Book"/>
              </a:rPr>
              <a:t> </a:t>
            </a:r>
            <a:r>
              <a:rPr dirty="0" err="1">
                <a:latin typeface="Avenir Book"/>
                <a:ea typeface="Avenir Book"/>
                <a:cs typeface="Avenir Book"/>
                <a:sym typeface="Avenir Book"/>
              </a:rPr>
              <a:t>ar</a:t>
            </a:r>
            <a:r>
              <a:rPr dirty="0">
                <a:latin typeface="Avenir Book"/>
                <a:ea typeface="Avenir Book"/>
                <a:cs typeface="Avenir Book"/>
                <a:sym typeface="Avenir Book"/>
              </a:rPr>
              <a:t> </a:t>
            </a:r>
            <a:r>
              <a:rPr dirty="0" err="1">
                <a:latin typeface="Avenir Book"/>
                <a:ea typeface="Avenir Book"/>
                <a:cs typeface="Avenir Book"/>
                <a:sym typeface="Avenir Book"/>
              </a:rPr>
              <a:t>viņu</a:t>
            </a:r>
            <a:r>
              <a:rPr dirty="0">
                <a:latin typeface="Avenir Book"/>
                <a:ea typeface="Avenir Book"/>
                <a:cs typeface="Avenir Book"/>
                <a:sym typeface="Avenir Book"/>
              </a:rPr>
              <a:t> </a:t>
            </a:r>
            <a:r>
              <a:rPr dirty="0" err="1">
                <a:latin typeface="Avenir Book"/>
                <a:ea typeface="Avenir Book"/>
                <a:cs typeface="Avenir Book"/>
                <a:sym typeface="Avenir Book"/>
              </a:rPr>
              <a:t>draudzēties</a:t>
            </a:r>
            <a:r>
              <a:rPr dirty="0">
                <a:latin typeface="Avenir Book"/>
                <a:ea typeface="Avenir Book"/>
                <a:cs typeface="Avenir Book"/>
                <a:sym typeface="Avenir Book"/>
              </a:rPr>
              <a:t>.</a:t>
            </a:r>
          </a:p>
          <a:p>
            <a:pPr defTabSz="365760">
              <a:defRPr sz="1440">
                <a:latin typeface="Avenir Heavy"/>
                <a:ea typeface="Avenir Heavy"/>
                <a:cs typeface="Avenir Heavy"/>
                <a:sym typeface="Avenir Heavy"/>
              </a:defRPr>
            </a:pPr>
            <a:endParaRPr dirty="0">
              <a:latin typeface="Avenir Book"/>
              <a:ea typeface="Avenir Book"/>
              <a:cs typeface="Avenir Book"/>
              <a:sym typeface="Avenir Book"/>
            </a:endParaRPr>
          </a:p>
          <a:p>
            <a:pPr defTabSz="365760">
              <a:defRPr sz="1440">
                <a:latin typeface="Avenir Heavy"/>
                <a:ea typeface="Avenir Heavy"/>
                <a:cs typeface="Avenir Heavy"/>
                <a:sym typeface="Avenir Heavy"/>
              </a:defRPr>
            </a:pPr>
            <a:endParaRPr dirty="0">
              <a:latin typeface="Avenir Book"/>
              <a:ea typeface="Avenir Book"/>
              <a:cs typeface="Avenir Book"/>
              <a:sym typeface="Avenir Book"/>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7" name="Title 1"/>
          <p:cNvSpPr txBox="1"/>
          <p:nvPr/>
        </p:nvSpPr>
        <p:spPr>
          <a:xfrm>
            <a:off x="697320" y="793643"/>
            <a:ext cx="7617796" cy="1170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713231">
              <a:defRPr sz="3120">
                <a:latin typeface="Avenir Book"/>
                <a:ea typeface="Avenir Book"/>
                <a:cs typeface="Avenir Book"/>
                <a:sym typeface="Avenir Book"/>
              </a:defRPr>
            </a:lvl1pPr>
          </a:lstStyle>
          <a:p>
            <a:pPr>
              <a:defRPr>
                <a:latin typeface="Avenir Heavy"/>
                <a:ea typeface="Avenir Heavy"/>
                <a:cs typeface="Avenir Heavy"/>
                <a:sym typeface="Avenir Heavy"/>
              </a:defRPr>
            </a:pPr>
            <a:r>
              <a:rPr>
                <a:latin typeface="Avenir Book"/>
                <a:ea typeface="Avenir Book"/>
                <a:cs typeface="Avenir Book"/>
                <a:sym typeface="Avenir Book"/>
              </a:rPr>
              <a:t>Mobings skolā (neapmeklē skolu, jo pazemo, apsaukā, u.t.t.) un sabiedrībā.</a:t>
            </a:r>
          </a:p>
        </p:txBody>
      </p:sp>
      <p:sp>
        <p:nvSpPr>
          <p:cNvPr id="198" name="Content Placeholder 2"/>
          <p:cNvSpPr txBox="1"/>
          <p:nvPr/>
        </p:nvSpPr>
        <p:spPr>
          <a:xfrm>
            <a:off x="1182605" y="2453873"/>
            <a:ext cx="10261688" cy="52651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60684" indent="-260684" defTabSz="457200">
              <a:lnSpc>
                <a:spcPct val="120000"/>
              </a:lnSpc>
              <a:buSzPct val="100000"/>
              <a:buChar char="•"/>
              <a:defRPr sz="2600" b="1">
                <a:latin typeface="Times New Roman"/>
                <a:ea typeface="Times New Roman"/>
                <a:cs typeface="Times New Roman"/>
                <a:sym typeface="Times New Roman"/>
              </a:defRPr>
            </a:pPr>
            <a:r>
              <a:t>Neieteikt bērnam, ka viņam būtu “jāturas” vai “jāignorē”;</a:t>
            </a:r>
          </a:p>
          <a:p>
            <a:pPr marL="260684" indent="-260684" defTabSz="457200">
              <a:lnSpc>
                <a:spcPct val="120000"/>
              </a:lnSpc>
              <a:buSzPct val="100000"/>
              <a:buChar char="•"/>
              <a:defRPr sz="2600" b="1">
                <a:latin typeface="Times New Roman"/>
                <a:ea typeface="Times New Roman"/>
                <a:cs typeface="Times New Roman"/>
                <a:sym typeface="Times New Roman"/>
              </a:defRPr>
            </a:pPr>
            <a:r>
              <a:t>Nenovērtē par zemu viņa pārdzīvojumus;</a:t>
            </a:r>
          </a:p>
          <a:p>
            <a:pPr marL="260684" indent="-260684" defTabSz="457200">
              <a:lnSpc>
                <a:spcPct val="120000"/>
              </a:lnSpc>
              <a:buSzPct val="100000"/>
              <a:buChar char="•"/>
              <a:defRPr sz="2600" b="1">
                <a:latin typeface="Times New Roman"/>
                <a:ea typeface="Times New Roman"/>
                <a:cs typeface="Times New Roman"/>
                <a:sym typeface="Times New Roman"/>
              </a:defRPr>
            </a:pPr>
            <a:r>
              <a:t>Neatstāj situāciju “pašplūsmā".</a:t>
            </a:r>
          </a:p>
          <a:p>
            <a:pPr defTabSz="457200">
              <a:lnSpc>
                <a:spcPct val="120000"/>
              </a:lnSpc>
              <a:defRPr sz="2600">
                <a:latin typeface="Times New Roman"/>
                <a:ea typeface="Times New Roman"/>
                <a:cs typeface="Times New Roman"/>
                <a:sym typeface="Times New Roman"/>
              </a:defRPr>
            </a:pPr>
            <a:endParaRPr b="1"/>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Title 1"/>
          <p:cNvSpPr txBox="1"/>
          <p:nvPr/>
        </p:nvSpPr>
        <p:spPr>
          <a:xfrm>
            <a:off x="982107" y="927739"/>
            <a:ext cx="10227786" cy="50025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lnSpc>
                <a:spcPct val="150000"/>
              </a:lnSpc>
              <a:defRPr sz="2600">
                <a:latin typeface="Times New Roman"/>
                <a:ea typeface="Times New Roman"/>
                <a:cs typeface="Times New Roman"/>
                <a:sym typeface="Times New Roman"/>
              </a:defRPr>
            </a:pPr>
            <a:r>
              <a:t>Jaunieši ar attīstības traucējumiem, psihiskām saslimšanām un likumpārkāpumiem (visbiežāk administratīvie, uzvedības problēmas skolās). Vai lietderīgi tādiem jauniešiem likt korekcijas programmas? Kādi resursi būtu izmantojami darbā ar šiem bērniem, ja pamatā ir veselības problēmas…</a:t>
            </a:r>
          </a:p>
          <a:p>
            <a:pPr>
              <a:lnSpc>
                <a:spcPct val="150000"/>
              </a:lnSpc>
              <a:defRPr sz="2600">
                <a:latin typeface="Times New Roman"/>
                <a:ea typeface="Times New Roman"/>
                <a:cs typeface="Times New Roman"/>
                <a:sym typeface="Times New Roman"/>
              </a:defRPr>
            </a:pPr>
            <a:endParaRPr/>
          </a:p>
          <a:p>
            <a:pPr marL="220578" indent="-220578">
              <a:buSzPct val="100000"/>
              <a:buChar char="•"/>
              <a:defRPr sz="1200"/>
            </a:pPr>
            <a:r>
              <a:rPr sz="2200" b="1">
                <a:latin typeface="Times New Roman"/>
                <a:ea typeface="Times New Roman"/>
                <a:cs typeface="Times New Roman"/>
                <a:sym typeface="Times New Roman"/>
              </a:rPr>
              <a:t>Pirmais solis ir saprast jaunieša spējas un ierobežojumus, sniegt emocionālu drošību, izglītot pieaugušos, un tikai tad virzīties uz uzvedības maiņu.</a:t>
            </a:r>
            <a:br/>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5" name="Title 1"/>
          <p:cNvSpPr txBox="1"/>
          <p:nvPr/>
        </p:nvSpPr>
        <p:spPr>
          <a:xfrm>
            <a:off x="3844581" y="3033639"/>
            <a:ext cx="4502838" cy="7907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000">
                <a:latin typeface="Avenir Heavy"/>
                <a:ea typeface="Avenir Heavy"/>
                <a:cs typeface="Avenir Heavy"/>
                <a:sym typeface="Avenir Heavy"/>
              </a:defRPr>
            </a:lvl1pPr>
          </a:lstStyle>
          <a:p>
            <a:r>
              <a:t>Paldies!</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592</Words>
  <Application>Microsoft Office PowerPoint</Application>
  <PresentationFormat>Platekrāna</PresentationFormat>
  <Paragraphs>31</Paragraphs>
  <Slides>6</Slides>
  <Notes>3</Notes>
  <HiddenSlides>0</HiddenSlides>
  <MMClips>0</MMClips>
  <ScaleCrop>false</ScaleCrop>
  <HeadingPairs>
    <vt:vector size="6" baseType="variant">
      <vt:variant>
        <vt:lpstr>Lietotie fonti</vt:lpstr>
      </vt:variant>
      <vt:variant>
        <vt:i4>5</vt:i4>
      </vt:variant>
      <vt:variant>
        <vt:lpstr>Dizains</vt:lpstr>
      </vt:variant>
      <vt:variant>
        <vt:i4>1</vt:i4>
      </vt:variant>
      <vt:variant>
        <vt:lpstr>Slaidu virsraksti</vt:lpstr>
      </vt:variant>
      <vt:variant>
        <vt:i4>6</vt:i4>
      </vt:variant>
    </vt:vector>
  </HeadingPairs>
  <TitlesOfParts>
    <vt:vector size="12" baseType="lpstr">
      <vt:lpstr>Aptos</vt:lpstr>
      <vt:lpstr>Aptos Display</vt:lpstr>
      <vt:lpstr>Arial</vt:lpstr>
      <vt:lpstr>Avenir Book</vt:lpstr>
      <vt:lpstr>Times New Roman</vt:lpstr>
      <vt:lpstr>Office Theme</vt:lpstr>
      <vt:lpstr>PowerPoint prezentācija</vt:lpstr>
      <vt:lpstr>Zane Gulbe</vt:lpstr>
      <vt:lpstr>PowerPoint prezentācija</vt:lpstr>
      <vt:lpstr>PowerPoint prezentācija</vt:lpstr>
      <vt:lpstr>PowerPoint prezentācija</vt:lpstr>
      <vt:lpstr>PowerPoint prezentācija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Inese Kupce</dc:creator>
  <cp:lastModifiedBy>Inese Kupce</cp:lastModifiedBy>
  <cp:revision>2</cp:revision>
  <dcterms:modified xsi:type="dcterms:W3CDTF">2025-04-09T08:11:57Z</dcterms:modified>
</cp:coreProperties>
</file>