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7" r:id="rId2"/>
  </p:sldMasterIdLst>
  <p:notesMasterIdLst>
    <p:notesMasterId r:id="rId11"/>
  </p:notesMasterIdLst>
  <p:sldIdLst>
    <p:sldId id="256" r:id="rId3"/>
    <p:sldId id="257" r:id="rId4"/>
    <p:sldId id="322" r:id="rId5"/>
    <p:sldId id="324" r:id="rId6"/>
    <p:sldId id="327" r:id="rId7"/>
    <p:sldId id="326" r:id="rId8"/>
    <p:sldId id="328" r:id="rId9"/>
    <p:sldId id="267" r:id="rId10"/>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4EF"/>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78" autoAdjust="0"/>
    <p:restoredTop sz="76340" autoAdjust="0"/>
  </p:normalViewPr>
  <p:slideViewPr>
    <p:cSldViewPr snapToGrid="0" showGuides="1">
      <p:cViewPr varScale="1">
        <p:scale>
          <a:sx n="59" d="100"/>
          <a:sy n="59" d="100"/>
        </p:scale>
        <p:origin x="1210" y="67"/>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ese Kupce" userId="6086c044-ec56-4764-9e3c-15ed356860cf" providerId="ADAL" clId="{7EDB99F7-C329-4F39-BE1B-32FB854CFD92}"/>
    <pc:docChg chg="delSld">
      <pc:chgData name="Inese Kupce" userId="6086c044-ec56-4764-9e3c-15ed356860cf" providerId="ADAL" clId="{7EDB99F7-C329-4F39-BE1B-32FB854CFD92}" dt="2025-04-09T08:54:26.331" v="2" actId="2696"/>
      <pc:docMkLst>
        <pc:docMk/>
      </pc:docMkLst>
      <pc:sldChg chg="del">
        <pc:chgData name="Inese Kupce" userId="6086c044-ec56-4764-9e3c-15ed356860cf" providerId="ADAL" clId="{7EDB99F7-C329-4F39-BE1B-32FB854CFD92}" dt="2025-04-09T08:54:12.273" v="0" actId="2696"/>
        <pc:sldMkLst>
          <pc:docMk/>
          <pc:sldMk cId="1243807145" sldId="259"/>
        </pc:sldMkLst>
      </pc:sldChg>
      <pc:sldChg chg="del">
        <pc:chgData name="Inese Kupce" userId="6086c044-ec56-4764-9e3c-15ed356860cf" providerId="ADAL" clId="{7EDB99F7-C329-4F39-BE1B-32FB854CFD92}" dt="2025-04-09T08:54:12.273" v="0" actId="2696"/>
        <pc:sldMkLst>
          <pc:docMk/>
          <pc:sldMk cId="825031983" sldId="260"/>
        </pc:sldMkLst>
      </pc:sldChg>
      <pc:sldChg chg="del">
        <pc:chgData name="Inese Kupce" userId="6086c044-ec56-4764-9e3c-15ed356860cf" providerId="ADAL" clId="{7EDB99F7-C329-4F39-BE1B-32FB854CFD92}" dt="2025-04-09T08:54:26.331" v="2" actId="2696"/>
        <pc:sldMkLst>
          <pc:docMk/>
          <pc:sldMk cId="1227150629" sldId="270"/>
        </pc:sldMkLst>
      </pc:sldChg>
      <pc:sldChg chg="del">
        <pc:chgData name="Inese Kupce" userId="6086c044-ec56-4764-9e3c-15ed356860cf" providerId="ADAL" clId="{7EDB99F7-C329-4F39-BE1B-32FB854CFD92}" dt="2025-04-09T08:54:12.273" v="0" actId="2696"/>
        <pc:sldMkLst>
          <pc:docMk/>
          <pc:sldMk cId="2864661518" sldId="272"/>
        </pc:sldMkLst>
      </pc:sldChg>
      <pc:sldChg chg="del">
        <pc:chgData name="Inese Kupce" userId="6086c044-ec56-4764-9e3c-15ed356860cf" providerId="ADAL" clId="{7EDB99F7-C329-4F39-BE1B-32FB854CFD92}" dt="2025-04-09T08:54:12.273" v="0" actId="2696"/>
        <pc:sldMkLst>
          <pc:docMk/>
          <pc:sldMk cId="3876887703" sldId="273"/>
        </pc:sldMkLst>
      </pc:sldChg>
      <pc:sldChg chg="del">
        <pc:chgData name="Inese Kupce" userId="6086c044-ec56-4764-9e3c-15ed356860cf" providerId="ADAL" clId="{7EDB99F7-C329-4F39-BE1B-32FB854CFD92}" dt="2025-04-09T08:54:12.273" v="0" actId="2696"/>
        <pc:sldMkLst>
          <pc:docMk/>
          <pc:sldMk cId="3718395213" sldId="274"/>
        </pc:sldMkLst>
      </pc:sldChg>
      <pc:sldChg chg="del">
        <pc:chgData name="Inese Kupce" userId="6086c044-ec56-4764-9e3c-15ed356860cf" providerId="ADAL" clId="{7EDB99F7-C329-4F39-BE1B-32FB854CFD92}" dt="2025-04-09T08:54:12.273" v="0" actId="2696"/>
        <pc:sldMkLst>
          <pc:docMk/>
          <pc:sldMk cId="3401199089" sldId="277"/>
        </pc:sldMkLst>
      </pc:sldChg>
      <pc:sldChg chg="del">
        <pc:chgData name="Inese Kupce" userId="6086c044-ec56-4764-9e3c-15ed356860cf" providerId="ADAL" clId="{7EDB99F7-C329-4F39-BE1B-32FB854CFD92}" dt="2025-04-09T08:54:12.273" v="0" actId="2696"/>
        <pc:sldMkLst>
          <pc:docMk/>
          <pc:sldMk cId="2537346735" sldId="278"/>
        </pc:sldMkLst>
      </pc:sldChg>
      <pc:sldChg chg="del">
        <pc:chgData name="Inese Kupce" userId="6086c044-ec56-4764-9e3c-15ed356860cf" providerId="ADAL" clId="{7EDB99F7-C329-4F39-BE1B-32FB854CFD92}" dt="2025-04-09T08:54:12.273" v="0" actId="2696"/>
        <pc:sldMkLst>
          <pc:docMk/>
          <pc:sldMk cId="1780731278" sldId="281"/>
        </pc:sldMkLst>
      </pc:sldChg>
      <pc:sldChg chg="del">
        <pc:chgData name="Inese Kupce" userId="6086c044-ec56-4764-9e3c-15ed356860cf" providerId="ADAL" clId="{7EDB99F7-C329-4F39-BE1B-32FB854CFD92}" dt="2025-04-09T08:54:12.273" v="0" actId="2696"/>
        <pc:sldMkLst>
          <pc:docMk/>
          <pc:sldMk cId="3333701761" sldId="282"/>
        </pc:sldMkLst>
      </pc:sldChg>
      <pc:sldChg chg="del">
        <pc:chgData name="Inese Kupce" userId="6086c044-ec56-4764-9e3c-15ed356860cf" providerId="ADAL" clId="{7EDB99F7-C329-4F39-BE1B-32FB854CFD92}" dt="2025-04-09T08:54:12.273" v="0" actId="2696"/>
        <pc:sldMkLst>
          <pc:docMk/>
          <pc:sldMk cId="3440903522" sldId="288"/>
        </pc:sldMkLst>
      </pc:sldChg>
      <pc:sldChg chg="del">
        <pc:chgData name="Inese Kupce" userId="6086c044-ec56-4764-9e3c-15ed356860cf" providerId="ADAL" clId="{7EDB99F7-C329-4F39-BE1B-32FB854CFD92}" dt="2025-04-09T08:54:12.273" v="0" actId="2696"/>
        <pc:sldMkLst>
          <pc:docMk/>
          <pc:sldMk cId="2067075907" sldId="289"/>
        </pc:sldMkLst>
      </pc:sldChg>
      <pc:sldChg chg="del">
        <pc:chgData name="Inese Kupce" userId="6086c044-ec56-4764-9e3c-15ed356860cf" providerId="ADAL" clId="{7EDB99F7-C329-4F39-BE1B-32FB854CFD92}" dt="2025-04-09T08:54:12.273" v="0" actId="2696"/>
        <pc:sldMkLst>
          <pc:docMk/>
          <pc:sldMk cId="1452618546" sldId="290"/>
        </pc:sldMkLst>
      </pc:sldChg>
      <pc:sldChg chg="del">
        <pc:chgData name="Inese Kupce" userId="6086c044-ec56-4764-9e3c-15ed356860cf" providerId="ADAL" clId="{7EDB99F7-C329-4F39-BE1B-32FB854CFD92}" dt="2025-04-09T08:54:12.273" v="0" actId="2696"/>
        <pc:sldMkLst>
          <pc:docMk/>
          <pc:sldMk cId="2914002184" sldId="293"/>
        </pc:sldMkLst>
      </pc:sldChg>
      <pc:sldChg chg="del">
        <pc:chgData name="Inese Kupce" userId="6086c044-ec56-4764-9e3c-15ed356860cf" providerId="ADAL" clId="{7EDB99F7-C329-4F39-BE1B-32FB854CFD92}" dt="2025-04-09T08:54:12.273" v="0" actId="2696"/>
        <pc:sldMkLst>
          <pc:docMk/>
          <pc:sldMk cId="3156224553" sldId="294"/>
        </pc:sldMkLst>
      </pc:sldChg>
      <pc:sldChg chg="del">
        <pc:chgData name="Inese Kupce" userId="6086c044-ec56-4764-9e3c-15ed356860cf" providerId="ADAL" clId="{7EDB99F7-C329-4F39-BE1B-32FB854CFD92}" dt="2025-04-09T08:54:12.273" v="0" actId="2696"/>
        <pc:sldMkLst>
          <pc:docMk/>
          <pc:sldMk cId="2983104054" sldId="296"/>
        </pc:sldMkLst>
      </pc:sldChg>
      <pc:sldChg chg="del">
        <pc:chgData name="Inese Kupce" userId="6086c044-ec56-4764-9e3c-15ed356860cf" providerId="ADAL" clId="{7EDB99F7-C329-4F39-BE1B-32FB854CFD92}" dt="2025-04-09T08:54:12.273" v="0" actId="2696"/>
        <pc:sldMkLst>
          <pc:docMk/>
          <pc:sldMk cId="2169205429" sldId="297"/>
        </pc:sldMkLst>
      </pc:sldChg>
      <pc:sldChg chg="del">
        <pc:chgData name="Inese Kupce" userId="6086c044-ec56-4764-9e3c-15ed356860cf" providerId="ADAL" clId="{7EDB99F7-C329-4F39-BE1B-32FB854CFD92}" dt="2025-04-09T08:54:12.273" v="0" actId="2696"/>
        <pc:sldMkLst>
          <pc:docMk/>
          <pc:sldMk cId="2633835225" sldId="298"/>
        </pc:sldMkLst>
      </pc:sldChg>
      <pc:sldChg chg="del">
        <pc:chgData name="Inese Kupce" userId="6086c044-ec56-4764-9e3c-15ed356860cf" providerId="ADAL" clId="{7EDB99F7-C329-4F39-BE1B-32FB854CFD92}" dt="2025-04-09T08:54:12.273" v="0" actId="2696"/>
        <pc:sldMkLst>
          <pc:docMk/>
          <pc:sldMk cId="1103892989" sldId="299"/>
        </pc:sldMkLst>
      </pc:sldChg>
      <pc:sldChg chg="del">
        <pc:chgData name="Inese Kupce" userId="6086c044-ec56-4764-9e3c-15ed356860cf" providerId="ADAL" clId="{7EDB99F7-C329-4F39-BE1B-32FB854CFD92}" dt="2025-04-09T08:54:12.273" v="0" actId="2696"/>
        <pc:sldMkLst>
          <pc:docMk/>
          <pc:sldMk cId="3207281523" sldId="300"/>
        </pc:sldMkLst>
      </pc:sldChg>
      <pc:sldChg chg="del">
        <pc:chgData name="Inese Kupce" userId="6086c044-ec56-4764-9e3c-15ed356860cf" providerId="ADAL" clId="{7EDB99F7-C329-4F39-BE1B-32FB854CFD92}" dt="2025-04-09T08:54:12.273" v="0" actId="2696"/>
        <pc:sldMkLst>
          <pc:docMk/>
          <pc:sldMk cId="2156722130" sldId="301"/>
        </pc:sldMkLst>
      </pc:sldChg>
      <pc:sldChg chg="del">
        <pc:chgData name="Inese Kupce" userId="6086c044-ec56-4764-9e3c-15ed356860cf" providerId="ADAL" clId="{7EDB99F7-C329-4F39-BE1B-32FB854CFD92}" dt="2025-04-09T08:54:12.273" v="0" actId="2696"/>
        <pc:sldMkLst>
          <pc:docMk/>
          <pc:sldMk cId="587459479" sldId="303"/>
        </pc:sldMkLst>
      </pc:sldChg>
      <pc:sldChg chg="del">
        <pc:chgData name="Inese Kupce" userId="6086c044-ec56-4764-9e3c-15ed356860cf" providerId="ADAL" clId="{7EDB99F7-C329-4F39-BE1B-32FB854CFD92}" dt="2025-04-09T08:54:12.273" v="0" actId="2696"/>
        <pc:sldMkLst>
          <pc:docMk/>
          <pc:sldMk cId="3168239862" sldId="304"/>
        </pc:sldMkLst>
      </pc:sldChg>
      <pc:sldChg chg="del">
        <pc:chgData name="Inese Kupce" userId="6086c044-ec56-4764-9e3c-15ed356860cf" providerId="ADAL" clId="{7EDB99F7-C329-4F39-BE1B-32FB854CFD92}" dt="2025-04-09T08:54:12.273" v="0" actId="2696"/>
        <pc:sldMkLst>
          <pc:docMk/>
          <pc:sldMk cId="1757024252" sldId="305"/>
        </pc:sldMkLst>
      </pc:sldChg>
      <pc:sldChg chg="del">
        <pc:chgData name="Inese Kupce" userId="6086c044-ec56-4764-9e3c-15ed356860cf" providerId="ADAL" clId="{7EDB99F7-C329-4F39-BE1B-32FB854CFD92}" dt="2025-04-09T08:54:12.273" v="0" actId="2696"/>
        <pc:sldMkLst>
          <pc:docMk/>
          <pc:sldMk cId="3326403460" sldId="306"/>
        </pc:sldMkLst>
      </pc:sldChg>
      <pc:sldChg chg="del">
        <pc:chgData name="Inese Kupce" userId="6086c044-ec56-4764-9e3c-15ed356860cf" providerId="ADAL" clId="{7EDB99F7-C329-4F39-BE1B-32FB854CFD92}" dt="2025-04-09T08:54:12.273" v="0" actId="2696"/>
        <pc:sldMkLst>
          <pc:docMk/>
          <pc:sldMk cId="21248683" sldId="309"/>
        </pc:sldMkLst>
      </pc:sldChg>
      <pc:sldChg chg="del">
        <pc:chgData name="Inese Kupce" userId="6086c044-ec56-4764-9e3c-15ed356860cf" providerId="ADAL" clId="{7EDB99F7-C329-4F39-BE1B-32FB854CFD92}" dt="2025-04-09T08:54:12.273" v="0" actId="2696"/>
        <pc:sldMkLst>
          <pc:docMk/>
          <pc:sldMk cId="1317812968" sldId="312"/>
        </pc:sldMkLst>
      </pc:sldChg>
      <pc:sldChg chg="del">
        <pc:chgData name="Inese Kupce" userId="6086c044-ec56-4764-9e3c-15ed356860cf" providerId="ADAL" clId="{7EDB99F7-C329-4F39-BE1B-32FB854CFD92}" dt="2025-04-09T08:54:12.273" v="0" actId="2696"/>
        <pc:sldMkLst>
          <pc:docMk/>
          <pc:sldMk cId="1568625710" sldId="314"/>
        </pc:sldMkLst>
      </pc:sldChg>
      <pc:sldChg chg="del">
        <pc:chgData name="Inese Kupce" userId="6086c044-ec56-4764-9e3c-15ed356860cf" providerId="ADAL" clId="{7EDB99F7-C329-4F39-BE1B-32FB854CFD92}" dt="2025-04-09T08:54:12.273" v="0" actId="2696"/>
        <pc:sldMkLst>
          <pc:docMk/>
          <pc:sldMk cId="1168086127" sldId="316"/>
        </pc:sldMkLst>
      </pc:sldChg>
      <pc:sldChg chg="del">
        <pc:chgData name="Inese Kupce" userId="6086c044-ec56-4764-9e3c-15ed356860cf" providerId="ADAL" clId="{7EDB99F7-C329-4F39-BE1B-32FB854CFD92}" dt="2025-04-09T08:54:12.273" v="0" actId="2696"/>
        <pc:sldMkLst>
          <pc:docMk/>
          <pc:sldMk cId="3780181399" sldId="317"/>
        </pc:sldMkLst>
      </pc:sldChg>
      <pc:sldChg chg="del">
        <pc:chgData name="Inese Kupce" userId="6086c044-ec56-4764-9e3c-15ed356860cf" providerId="ADAL" clId="{7EDB99F7-C329-4F39-BE1B-32FB854CFD92}" dt="2025-04-09T08:54:12.273" v="0" actId="2696"/>
        <pc:sldMkLst>
          <pc:docMk/>
          <pc:sldMk cId="1514762854" sldId="318"/>
        </pc:sldMkLst>
      </pc:sldChg>
      <pc:sldChg chg="del">
        <pc:chgData name="Inese Kupce" userId="6086c044-ec56-4764-9e3c-15ed356860cf" providerId="ADAL" clId="{7EDB99F7-C329-4F39-BE1B-32FB854CFD92}" dt="2025-04-09T08:54:12.273" v="0" actId="2696"/>
        <pc:sldMkLst>
          <pc:docMk/>
          <pc:sldMk cId="3178966087" sldId="319"/>
        </pc:sldMkLst>
      </pc:sldChg>
      <pc:sldChg chg="del">
        <pc:chgData name="Inese Kupce" userId="6086c044-ec56-4764-9e3c-15ed356860cf" providerId="ADAL" clId="{7EDB99F7-C329-4F39-BE1B-32FB854CFD92}" dt="2025-04-09T08:54:12.273" v="0" actId="2696"/>
        <pc:sldMkLst>
          <pc:docMk/>
          <pc:sldMk cId="4292428340" sldId="320"/>
        </pc:sldMkLst>
      </pc:sldChg>
      <pc:sldChg chg="del">
        <pc:chgData name="Inese Kupce" userId="6086c044-ec56-4764-9e3c-15ed356860cf" providerId="ADAL" clId="{7EDB99F7-C329-4F39-BE1B-32FB854CFD92}" dt="2025-04-09T08:54:12.273" v="0" actId="2696"/>
        <pc:sldMkLst>
          <pc:docMk/>
          <pc:sldMk cId="495345915" sldId="321"/>
        </pc:sldMkLst>
      </pc:sldChg>
      <pc:sldChg chg="del">
        <pc:chgData name="Inese Kupce" userId="6086c044-ec56-4764-9e3c-15ed356860cf" providerId="ADAL" clId="{7EDB99F7-C329-4F39-BE1B-32FB854CFD92}" dt="2025-04-09T08:54:23.042" v="1" actId="2696"/>
        <pc:sldMkLst>
          <pc:docMk/>
          <pc:sldMk cId="2280983502" sldId="32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AF4F6D-DF87-4D53-8BA6-B30F3603E877}" type="datetimeFigureOut">
              <a:rPr lang="en-US" smtClean="0"/>
              <a:t>4/9/2025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661626-CC02-43AD-8BB7-13E68026E88A}" type="slidenum">
              <a:rPr lang="en-US" smtClean="0"/>
              <a:t>‹#›</a:t>
            </a:fld>
            <a:endParaRPr lang="en-US"/>
          </a:p>
        </p:txBody>
      </p:sp>
    </p:spTree>
    <p:extLst>
      <p:ext uri="{BB962C8B-B14F-4D97-AF65-F5344CB8AC3E}">
        <p14:creationId xmlns:p14="http://schemas.microsoft.com/office/powerpoint/2010/main" val="692678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33053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A14F-FD9F-7982-728E-39D00FC5AF7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415975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615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25FD0-4C31-3516-7DDD-1FEE320AE9BD}"/>
              </a:ext>
            </a:extLst>
          </p:cNvPr>
          <p:cNvSpPr>
            <a:spLocks noGrp="1"/>
          </p:cNvSpPr>
          <p:nvPr>
            <p:ph type="ctrTitle"/>
          </p:nvPr>
        </p:nvSpPr>
        <p:spPr>
          <a:xfrm>
            <a:off x="480000" y="1122363"/>
            <a:ext cx="7560000" cy="2387600"/>
          </a:xfrm>
        </p:spPr>
        <p:txBody>
          <a:bodyPr anchor="b"/>
          <a:lstStyle>
            <a:lvl1pPr algn="l">
              <a:defRPr sz="6000"/>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57A9BA74-0A61-7086-10B3-57BA163A73C8}"/>
              </a:ext>
            </a:extLst>
          </p:cNvPr>
          <p:cNvSpPr>
            <a:spLocks noGrp="1"/>
          </p:cNvSpPr>
          <p:nvPr>
            <p:ph type="subTitle" idx="1"/>
          </p:nvPr>
        </p:nvSpPr>
        <p:spPr>
          <a:xfrm>
            <a:off x="480000" y="3602038"/>
            <a:ext cx="7560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41425258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ECB38-4CB8-590D-0FCC-88B88A7CD680}"/>
              </a:ext>
            </a:extLst>
          </p:cNvPr>
          <p:cNvSpPr>
            <a:spLocks noGrp="1"/>
          </p:cNvSpPr>
          <p:nvPr>
            <p:ph type="title"/>
          </p:nvPr>
        </p:nvSpPr>
        <p:spPr/>
        <p:txBody>
          <a:bodyPr/>
          <a:lstStyle/>
          <a:p>
            <a:r>
              <a:rPr lang="en-US" dirty="0"/>
              <a:t>Click to edit Master title style</a:t>
            </a:r>
            <a:endParaRPr lang="lv-LV" dirty="0"/>
          </a:p>
        </p:txBody>
      </p:sp>
      <p:sp>
        <p:nvSpPr>
          <p:cNvPr id="3" name="Content Placeholder 2">
            <a:extLst>
              <a:ext uri="{FF2B5EF4-FFF2-40B4-BE49-F238E27FC236}">
                <a16:creationId xmlns:a16="http://schemas.microsoft.com/office/drawing/2014/main" id="{C5A3D675-B67D-BB2F-A1C9-B6C7C2EB35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2432156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5217-607D-6B44-6B34-E2131254803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2C4347F-3A81-B0DC-D795-DD2041B964B0}"/>
              </a:ext>
            </a:extLst>
          </p:cNvPr>
          <p:cNvSpPr>
            <a:spLocks noGrp="1"/>
          </p:cNvSpPr>
          <p:nvPr>
            <p:ph sz="half" idx="1"/>
          </p:nvPr>
        </p:nvSpPr>
        <p:spPr>
          <a:xfrm>
            <a:off x="480000" y="1995055"/>
            <a:ext cx="5539800" cy="43918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a:extLst>
              <a:ext uri="{FF2B5EF4-FFF2-40B4-BE49-F238E27FC236}">
                <a16:creationId xmlns:a16="http://schemas.microsoft.com/office/drawing/2014/main" id="{4156A1A6-7F82-EC3A-595B-53B525F2234C}"/>
              </a:ext>
            </a:extLst>
          </p:cNvPr>
          <p:cNvSpPr>
            <a:spLocks noGrp="1"/>
          </p:cNvSpPr>
          <p:nvPr>
            <p:ph sz="half" idx="2"/>
          </p:nvPr>
        </p:nvSpPr>
        <p:spPr>
          <a:xfrm>
            <a:off x="6172199" y="1995055"/>
            <a:ext cx="5539799" cy="439189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40420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0A14F-FD9F-7982-728E-39D00FC5AF7D}"/>
              </a:ext>
            </a:extLst>
          </p:cNvPr>
          <p:cNvSpPr>
            <a:spLocks noGrp="1"/>
          </p:cNvSpPr>
          <p:nvPr>
            <p:ph type="title"/>
          </p:nvPr>
        </p:nvSpPr>
        <p:spPr/>
        <p:txBody>
          <a:bodyPr/>
          <a:lstStyle/>
          <a:p>
            <a:r>
              <a:rPr lang="en-US"/>
              <a:t>Click to edit Master title style</a:t>
            </a:r>
            <a:endParaRPr lang="lv-LV"/>
          </a:p>
        </p:txBody>
      </p:sp>
    </p:spTree>
    <p:extLst>
      <p:ext uri="{BB962C8B-B14F-4D97-AF65-F5344CB8AC3E}">
        <p14:creationId xmlns:p14="http://schemas.microsoft.com/office/powerpoint/2010/main" val="670385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9534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25FD0-4C31-3516-7DDD-1FEE320AE9BD}"/>
              </a:ext>
            </a:extLst>
          </p:cNvPr>
          <p:cNvSpPr>
            <a:spLocks noGrp="1"/>
          </p:cNvSpPr>
          <p:nvPr>
            <p:ph type="ctrTitle"/>
          </p:nvPr>
        </p:nvSpPr>
        <p:spPr>
          <a:xfrm>
            <a:off x="480000" y="1122363"/>
            <a:ext cx="7560000" cy="2387600"/>
          </a:xfrm>
        </p:spPr>
        <p:txBody>
          <a:bodyPr anchor="b"/>
          <a:lstStyle>
            <a:lvl1pPr algn="l">
              <a:defRPr sz="6000"/>
            </a:lvl1pPr>
          </a:lstStyle>
          <a:p>
            <a:r>
              <a:rPr lang="en-US" dirty="0"/>
              <a:t>Click to edit Master title style</a:t>
            </a:r>
            <a:endParaRPr lang="lv-LV" dirty="0"/>
          </a:p>
        </p:txBody>
      </p:sp>
      <p:sp>
        <p:nvSpPr>
          <p:cNvPr id="3" name="Subtitle 2">
            <a:extLst>
              <a:ext uri="{FF2B5EF4-FFF2-40B4-BE49-F238E27FC236}">
                <a16:creationId xmlns:a16="http://schemas.microsoft.com/office/drawing/2014/main" id="{57A9BA74-0A61-7086-10B3-57BA163A73C8}"/>
              </a:ext>
            </a:extLst>
          </p:cNvPr>
          <p:cNvSpPr>
            <a:spLocks noGrp="1"/>
          </p:cNvSpPr>
          <p:nvPr>
            <p:ph type="subTitle" idx="1"/>
          </p:nvPr>
        </p:nvSpPr>
        <p:spPr>
          <a:xfrm>
            <a:off x="480000" y="3602038"/>
            <a:ext cx="7560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lv-LV" dirty="0"/>
          </a:p>
        </p:txBody>
      </p:sp>
    </p:spTree>
    <p:extLst>
      <p:ext uri="{BB962C8B-B14F-4D97-AF65-F5344CB8AC3E}">
        <p14:creationId xmlns:p14="http://schemas.microsoft.com/office/powerpoint/2010/main" val="58508169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ECB38-4CB8-590D-0FCC-88B88A7CD680}"/>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C5A3D675-B67D-BB2F-A1C9-B6C7C2EB35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403121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5217-607D-6B44-6B34-E21312548032}"/>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2C4347F-3A81-B0DC-D795-DD2041B964B0}"/>
              </a:ext>
            </a:extLst>
          </p:cNvPr>
          <p:cNvSpPr>
            <a:spLocks noGrp="1"/>
          </p:cNvSpPr>
          <p:nvPr>
            <p:ph sz="half" idx="1"/>
          </p:nvPr>
        </p:nvSpPr>
        <p:spPr>
          <a:xfrm>
            <a:off x="480000" y="1995053"/>
            <a:ext cx="5539800" cy="43918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a:extLst>
              <a:ext uri="{FF2B5EF4-FFF2-40B4-BE49-F238E27FC236}">
                <a16:creationId xmlns:a16="http://schemas.microsoft.com/office/drawing/2014/main" id="{4156A1A6-7F82-EC3A-595B-53B525F2234C}"/>
              </a:ext>
            </a:extLst>
          </p:cNvPr>
          <p:cNvSpPr>
            <a:spLocks noGrp="1"/>
          </p:cNvSpPr>
          <p:nvPr>
            <p:ph sz="half" idx="2"/>
          </p:nvPr>
        </p:nvSpPr>
        <p:spPr>
          <a:xfrm>
            <a:off x="6172199" y="1995053"/>
            <a:ext cx="5539799" cy="439189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20391577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BE9F4-EF53-8710-BBA7-B3724B1E7273}"/>
              </a:ext>
            </a:extLst>
          </p:cNvPr>
          <p:cNvSpPr>
            <a:spLocks noGrp="1"/>
          </p:cNvSpPr>
          <p:nvPr>
            <p:ph type="title"/>
          </p:nvPr>
        </p:nvSpPr>
        <p:spPr>
          <a:xfrm>
            <a:off x="480000" y="365125"/>
            <a:ext cx="11232000" cy="1476000"/>
          </a:xfrm>
          <a:prstGeom prst="rect">
            <a:avLst/>
          </a:prstGeom>
        </p:spPr>
        <p:txBody>
          <a:bodyPr vert="horz" lIns="91440" tIns="45720" rIns="91440" bIns="45720" rtlCol="0" anchor="ctr">
            <a:normAutofit/>
          </a:bodyPr>
          <a:lstStyle/>
          <a:p>
            <a:r>
              <a:rPr lang="en-US" dirty="0"/>
              <a:t>Click to edit Master title style</a:t>
            </a:r>
            <a:endParaRPr lang="lv-LV" dirty="0"/>
          </a:p>
        </p:txBody>
      </p:sp>
      <p:sp>
        <p:nvSpPr>
          <p:cNvPr id="3" name="Text Placeholder 2">
            <a:extLst>
              <a:ext uri="{FF2B5EF4-FFF2-40B4-BE49-F238E27FC236}">
                <a16:creationId xmlns:a16="http://schemas.microsoft.com/office/drawing/2014/main" id="{33714401-F716-4281-4F2C-A0D5AA4BD49F}"/>
              </a:ext>
            </a:extLst>
          </p:cNvPr>
          <p:cNvSpPr>
            <a:spLocks noGrp="1"/>
          </p:cNvSpPr>
          <p:nvPr>
            <p:ph type="body" idx="1"/>
          </p:nvPr>
        </p:nvSpPr>
        <p:spPr>
          <a:xfrm>
            <a:off x="480000" y="1995055"/>
            <a:ext cx="11232000" cy="439189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306747156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54" r:id="rId5"/>
    <p:sldLayoutId id="2147483655" r:id="rId6"/>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BE9F4-EF53-8710-BBA7-B3724B1E7273}"/>
              </a:ext>
            </a:extLst>
          </p:cNvPr>
          <p:cNvSpPr>
            <a:spLocks noGrp="1"/>
          </p:cNvSpPr>
          <p:nvPr>
            <p:ph type="title"/>
          </p:nvPr>
        </p:nvSpPr>
        <p:spPr>
          <a:xfrm>
            <a:off x="480000" y="365124"/>
            <a:ext cx="11232000" cy="1476000"/>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3714401-F716-4281-4F2C-A0D5AA4BD49F}"/>
              </a:ext>
            </a:extLst>
          </p:cNvPr>
          <p:cNvSpPr>
            <a:spLocks noGrp="1"/>
          </p:cNvSpPr>
          <p:nvPr>
            <p:ph type="body" idx="1"/>
          </p:nvPr>
        </p:nvSpPr>
        <p:spPr>
          <a:xfrm>
            <a:off x="480000" y="1995054"/>
            <a:ext cx="11232000" cy="43918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370712412"/>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162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1DF15-5C93-5D9B-3AED-1E728BA9436F}"/>
              </a:ext>
            </a:extLst>
          </p:cNvPr>
          <p:cNvSpPr>
            <a:spLocks noGrp="1"/>
          </p:cNvSpPr>
          <p:nvPr>
            <p:ph type="ctrTitle"/>
          </p:nvPr>
        </p:nvSpPr>
        <p:spPr>
          <a:xfrm>
            <a:off x="5063679" y="4201335"/>
            <a:ext cx="4594276" cy="790722"/>
          </a:xfrm>
        </p:spPr>
        <p:txBody>
          <a:bodyPr anchor="ctr" anchorCtr="0">
            <a:normAutofit/>
          </a:bodyPr>
          <a:lstStyle/>
          <a:p>
            <a:pPr algn="ctr"/>
            <a:r>
              <a:rPr lang="lv-LV" sz="3000" dirty="0">
                <a:latin typeface="Avenir Book" panose="02000503020000020003" pitchFamily="2" charset="0"/>
              </a:rPr>
              <a:t>Anita Irbīte</a:t>
            </a:r>
          </a:p>
        </p:txBody>
      </p:sp>
      <p:sp>
        <p:nvSpPr>
          <p:cNvPr id="3" name="Subtitle 2">
            <a:extLst>
              <a:ext uri="{FF2B5EF4-FFF2-40B4-BE49-F238E27FC236}">
                <a16:creationId xmlns:a16="http://schemas.microsoft.com/office/drawing/2014/main" id="{00A9A462-576B-5B48-D47C-EBFA43EEA6F5}"/>
              </a:ext>
            </a:extLst>
          </p:cNvPr>
          <p:cNvSpPr>
            <a:spLocks noGrp="1"/>
          </p:cNvSpPr>
          <p:nvPr>
            <p:ph type="subTitle" idx="1"/>
          </p:nvPr>
        </p:nvSpPr>
        <p:spPr>
          <a:xfrm>
            <a:off x="1988860" y="4979495"/>
            <a:ext cx="6319398" cy="1056681"/>
          </a:xfrm>
        </p:spPr>
        <p:txBody>
          <a:bodyPr>
            <a:normAutofit/>
          </a:bodyPr>
          <a:lstStyle/>
          <a:p>
            <a:pPr algn="r"/>
            <a:r>
              <a:rPr lang="lv-LV" dirty="0">
                <a:latin typeface="Avenir Book" panose="02000503020000020003" pitchFamily="2" charset="0"/>
              </a:rPr>
              <a:t>Klīniskais psihologs, </a:t>
            </a:r>
          </a:p>
          <a:p>
            <a:pPr algn="r"/>
            <a:r>
              <a:rPr lang="lv-LV" dirty="0">
                <a:latin typeface="Avenir Book" panose="02000503020000020003" pitchFamily="2" charset="0"/>
              </a:rPr>
              <a:t>Kognitīvi </a:t>
            </a:r>
            <a:r>
              <a:rPr lang="lv-LV" dirty="0" err="1">
                <a:latin typeface="Avenir Book" panose="02000503020000020003" pitchFamily="2" charset="0"/>
              </a:rPr>
              <a:t>biheiviorālās</a:t>
            </a:r>
            <a:r>
              <a:rPr lang="lv-LV" dirty="0">
                <a:latin typeface="Avenir Book" panose="02000503020000020003" pitchFamily="2" charset="0"/>
              </a:rPr>
              <a:t> terapijas speciāliste</a:t>
            </a:r>
          </a:p>
        </p:txBody>
      </p:sp>
      <p:sp>
        <p:nvSpPr>
          <p:cNvPr id="7" name="Title 1">
            <a:extLst>
              <a:ext uri="{FF2B5EF4-FFF2-40B4-BE49-F238E27FC236}">
                <a16:creationId xmlns:a16="http://schemas.microsoft.com/office/drawing/2014/main" id="{D6833AD6-FA79-1ABE-FC55-EC3FE0D92A9A}"/>
              </a:ext>
            </a:extLst>
          </p:cNvPr>
          <p:cNvSpPr txBox="1">
            <a:spLocks/>
          </p:cNvSpPr>
          <p:nvPr/>
        </p:nvSpPr>
        <p:spPr>
          <a:xfrm>
            <a:off x="2595716" y="2005781"/>
            <a:ext cx="6636774" cy="2195554"/>
          </a:xfrm>
          <a:prstGeom prst="rect">
            <a:avLst/>
          </a:prstGeom>
        </p:spPr>
        <p:txBody>
          <a:bodyPr vert="horz" lIns="91440" tIns="45720" rIns="91440" bIns="45720" rtlCol="0" anchor="ctr" anchorCtr="0">
            <a:normAutofit/>
          </a:bodyPr>
          <a:lstStyle>
            <a:lvl1pPr algn="l" defTabSz="914400" rtl="0" eaLnBrk="1" latinLnBrk="0" hangingPunct="1">
              <a:lnSpc>
                <a:spcPct val="100000"/>
              </a:lnSpc>
              <a:spcBef>
                <a:spcPct val="0"/>
              </a:spcBef>
              <a:buNone/>
              <a:defRPr sz="6000" b="1" kern="1200">
                <a:solidFill>
                  <a:schemeClr val="tx1"/>
                </a:solidFill>
                <a:latin typeface="+mj-lt"/>
                <a:ea typeface="+mj-ea"/>
                <a:cs typeface="+mj-cs"/>
              </a:defRPr>
            </a:lvl1pPr>
          </a:lstStyle>
          <a:p>
            <a:pPr algn="ctr"/>
            <a:r>
              <a:rPr lang="lv-LV" sz="4000" dirty="0">
                <a:latin typeface="Avenir Book" panose="02000503020000020003" pitchFamily="2" charset="0"/>
              </a:rPr>
              <a:t>Uzvedības maiņa: iespējas, ierobežojumi un instrumenti</a:t>
            </a:r>
          </a:p>
        </p:txBody>
      </p:sp>
    </p:spTree>
    <p:extLst>
      <p:ext uri="{BB962C8B-B14F-4D97-AF65-F5344CB8AC3E}">
        <p14:creationId xmlns:p14="http://schemas.microsoft.com/office/powerpoint/2010/main" val="71071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AEF084A3-1D15-D028-125A-818E66BD7EA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BFAA516-C802-167B-CBBE-B957BC47D6AE}"/>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ADF75D64-5A4B-7A3A-4B08-96825F11949B}"/>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F9B0AACF-EA0D-0C18-B1E2-67F2BEE5D26D}"/>
              </a:ext>
            </a:extLst>
          </p:cNvPr>
          <p:cNvSpPr txBox="1"/>
          <p:nvPr/>
        </p:nvSpPr>
        <p:spPr>
          <a:xfrm>
            <a:off x="866364" y="1740408"/>
            <a:ext cx="9509028" cy="4770537"/>
          </a:xfrm>
          <a:prstGeom prst="rect">
            <a:avLst/>
          </a:prstGeom>
          <a:noFill/>
        </p:spPr>
        <p:txBody>
          <a:bodyPr wrap="square" rtlCol="0">
            <a:spAutoFit/>
          </a:bodyPr>
          <a:lstStyle/>
          <a:p>
            <a:pPr marL="342900" indent="-342900">
              <a:buFont typeface="+mj-lt"/>
              <a:buAutoNum type="arabicPeriod"/>
            </a:pPr>
            <a:r>
              <a:rPr lang="lv-LV" sz="2400" dirty="0">
                <a:latin typeface="Avenir Book" panose="02000503020000020003" pitchFamily="2" charset="0"/>
              </a:rPr>
              <a:t>Skolas kavējumi/  Jauniešu, kuri ilgstoši neapmeklē skolu, motivācija izglītības turpināšanai / Problēmas, saistītas ar izglītības ieguvi ( izglītības iestādes skolas neapmeklēšana, izvairīšanās no atsevišķām māc. nodarbībām, nemācīšanās ( motivācijas trūkums);</a:t>
            </a:r>
          </a:p>
          <a:p>
            <a:endParaRPr lang="lv-LV" sz="2400" dirty="0">
              <a:latin typeface="Avenir Book" panose="02000503020000020003" pitchFamily="2" charset="0"/>
            </a:endParaRPr>
          </a:p>
          <a:p>
            <a:r>
              <a:rPr lang="lv-LV" sz="2400" dirty="0">
                <a:solidFill>
                  <a:schemeClr val="bg1">
                    <a:lumMod val="50000"/>
                  </a:schemeClr>
                </a:solidFill>
                <a:latin typeface="Avenir Book" panose="02000503020000020003" pitchFamily="2" charset="0"/>
              </a:rPr>
              <a:t>A: 1) Veidot vidi, kurā var izprast bastošanas cēloņus, un tad risināt katru no cēloņiem, tādējādi arī mācīt jaunietim </a:t>
            </a:r>
            <a:r>
              <a:rPr lang="lv-LV" sz="2400" dirty="0" err="1">
                <a:solidFill>
                  <a:schemeClr val="bg1">
                    <a:lumMod val="50000"/>
                  </a:schemeClr>
                </a:solidFill>
                <a:latin typeface="Avenir Book" panose="02000503020000020003" pitchFamily="2" charset="0"/>
              </a:rPr>
              <a:t>problēmrisināšanu</a:t>
            </a:r>
            <a:r>
              <a:rPr lang="lv-LV" sz="2400" dirty="0">
                <a:solidFill>
                  <a:schemeClr val="bg1">
                    <a:lumMod val="50000"/>
                  </a:schemeClr>
                </a:solidFill>
                <a:latin typeface="Avenir Book" panose="02000503020000020003" pitchFamily="2" charset="0"/>
              </a:rPr>
              <a:t>; </a:t>
            </a:r>
          </a:p>
          <a:p>
            <a:r>
              <a:rPr lang="lv-LV" sz="2400" dirty="0">
                <a:solidFill>
                  <a:schemeClr val="bg1">
                    <a:lumMod val="50000"/>
                  </a:schemeClr>
                </a:solidFill>
                <a:latin typeface="Avenir Book" panose="02000503020000020003" pitchFamily="2" charset="0"/>
              </a:rPr>
              <a:t>2) Veidot attiecības, kurās jaunietis var pētīt savu motivāciju un mērķus/iespējas, attīstīt savu autonomiju un kompetenci; </a:t>
            </a:r>
          </a:p>
          <a:p>
            <a:r>
              <a:rPr lang="lv-LV" sz="2400" dirty="0">
                <a:solidFill>
                  <a:schemeClr val="bg1">
                    <a:lumMod val="50000"/>
                  </a:schemeClr>
                </a:solidFill>
                <a:latin typeface="Avenir Book" panose="02000503020000020003" pitchFamily="2" charset="0"/>
              </a:rPr>
              <a:t>3) Pozitīvi pastiprināt vēlamo uzvedību.</a:t>
            </a:r>
          </a:p>
          <a:p>
            <a:r>
              <a:rPr lang="lv-LV" sz="3200" dirty="0">
                <a:latin typeface="Avenir Book" panose="02000503020000020003" pitchFamily="2" charset="0"/>
              </a:rPr>
              <a:t> </a:t>
            </a:r>
          </a:p>
          <a:p>
            <a:r>
              <a:rPr lang="lv-LV" sz="3200" dirty="0">
                <a:latin typeface="Avenir Book" panose="02000503020000020003" pitchFamily="2" charset="0"/>
              </a:rPr>
              <a:t> </a:t>
            </a:r>
            <a:endParaRPr lang="lv-LV" sz="2400" dirty="0">
              <a:latin typeface="Avenir Book" panose="02000503020000020003" pitchFamily="2" charset="0"/>
            </a:endParaRPr>
          </a:p>
        </p:txBody>
      </p:sp>
    </p:spTree>
    <p:extLst>
      <p:ext uri="{BB962C8B-B14F-4D97-AF65-F5344CB8AC3E}">
        <p14:creationId xmlns:p14="http://schemas.microsoft.com/office/powerpoint/2010/main" val="345026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B8E2B27B-B320-27D1-2BDF-B6E4674E215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4AF57FF-47F2-81C4-21DB-BF5FB13BCB8A}"/>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E8B4DA27-4ADB-78E4-E4D4-950562ADE313}"/>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CF71205B-5899-52CB-2B56-4DADBA2ADBFD}"/>
              </a:ext>
            </a:extLst>
          </p:cNvPr>
          <p:cNvSpPr txBox="1"/>
          <p:nvPr/>
        </p:nvSpPr>
        <p:spPr>
          <a:xfrm>
            <a:off x="866364" y="1740408"/>
            <a:ext cx="9509028" cy="4401205"/>
          </a:xfrm>
          <a:prstGeom prst="rect">
            <a:avLst/>
          </a:prstGeom>
          <a:noFill/>
        </p:spPr>
        <p:txBody>
          <a:bodyPr wrap="square" rtlCol="0">
            <a:spAutoFit/>
          </a:bodyPr>
          <a:lstStyle/>
          <a:p>
            <a:r>
              <a:rPr lang="lv-LV" sz="2400" dirty="0">
                <a:latin typeface="Avenir Book" panose="02000503020000020003" pitchFamily="2" charset="0"/>
              </a:rPr>
              <a:t>2. </a:t>
            </a:r>
            <a:r>
              <a:rPr lang="lv-LV" sz="2800" dirty="0">
                <a:latin typeface="Avenir Book" panose="02000503020000020003" pitchFamily="2" charset="0"/>
              </a:rPr>
              <a:t>Narkotisko vielu lietošana pusaudžu vidū. </a:t>
            </a:r>
            <a:r>
              <a:rPr lang="lv-LV" sz="2800" dirty="0" err="1">
                <a:latin typeface="Avenir Book" panose="02000503020000020003" pitchFamily="2" charset="0"/>
              </a:rPr>
              <a:t>Veipošana</a:t>
            </a:r>
            <a:r>
              <a:rPr lang="lv-LV" sz="2800" dirty="0">
                <a:latin typeface="Avenir Book" panose="02000503020000020003" pitchFamily="2" charset="0"/>
              </a:rPr>
              <a:t> skolās </a:t>
            </a:r>
            <a:r>
              <a:rPr lang="lv-LV" sz="2800" dirty="0">
                <a:solidFill>
                  <a:srgbClr val="000000"/>
                </a:solidFill>
                <a:latin typeface="Avenir Book" panose="02000503020000020003" pitchFamily="2" charset="0"/>
              </a:rPr>
              <a:t>.</a:t>
            </a:r>
          </a:p>
          <a:p>
            <a:endParaRPr lang="lv-LV" sz="2400" dirty="0">
              <a:latin typeface="Avenir Book" panose="02000503020000020003" pitchFamily="2" charset="0"/>
            </a:endParaRPr>
          </a:p>
          <a:p>
            <a:r>
              <a:rPr lang="lv-LV" sz="2400" dirty="0">
                <a:latin typeface="Avenir Book" panose="02000503020000020003" pitchFamily="2" charset="0"/>
              </a:rPr>
              <a:t>A: Pētījumi rāda, ka pusaudžu atkarību jautājumos ir vērts izmantot </a:t>
            </a:r>
            <a:r>
              <a:rPr lang="lv-LV" sz="2400" dirty="0" err="1">
                <a:latin typeface="Avenir Book" panose="02000503020000020003" pitchFamily="2" charset="0"/>
              </a:rPr>
              <a:t>mentorus</a:t>
            </a:r>
            <a:r>
              <a:rPr lang="lv-LV" sz="2400" dirty="0">
                <a:latin typeface="Avenir Book" panose="02000503020000020003" pitchFamily="2" charset="0"/>
              </a:rPr>
              <a:t>- modeļus (bijušos atkarīgos jauniešus (pēc iespējas līdzīgākus modeļus). Tas jaunietim var radīt alternatīvas sajūtu, un ja modelis ir gana sociāli pieņemams, kalpot kā atspēriena punkts motivācijai; </a:t>
            </a:r>
          </a:p>
          <a:p>
            <a:r>
              <a:rPr lang="lv-LV" sz="2400" dirty="0">
                <a:latin typeface="Avenir Book" panose="02000503020000020003" pitchFamily="2" charset="0"/>
              </a:rPr>
              <a:t>Darbs ar atkarību; </a:t>
            </a:r>
          </a:p>
          <a:p>
            <a:r>
              <a:rPr lang="lv-LV" sz="2400" dirty="0">
                <a:latin typeface="Avenir Book" panose="02000503020000020003" pitchFamily="2" charset="0"/>
              </a:rPr>
              <a:t>Apgūt atteikšanas prasmes un stratēģijas; </a:t>
            </a:r>
          </a:p>
          <a:p>
            <a:r>
              <a:rPr lang="lv-LV" sz="3200" dirty="0">
                <a:latin typeface="Avenir Book" panose="02000503020000020003" pitchFamily="2" charset="0"/>
              </a:rPr>
              <a:t> </a:t>
            </a:r>
            <a:endParaRPr lang="lv-LV" sz="2400" dirty="0">
              <a:latin typeface="Avenir Book" panose="02000503020000020003" pitchFamily="2" charset="0"/>
            </a:endParaRPr>
          </a:p>
        </p:txBody>
      </p:sp>
    </p:spTree>
    <p:extLst>
      <p:ext uri="{BB962C8B-B14F-4D97-AF65-F5344CB8AC3E}">
        <p14:creationId xmlns:p14="http://schemas.microsoft.com/office/powerpoint/2010/main" val="3903953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32FFE947-ACBC-5DFF-43E2-3748C550509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D478D67-A03B-8F6C-147A-0CE50FF0FD96}"/>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B1722FC7-E958-1230-E441-7596AE2C7AD1}"/>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FE6E7DA0-5F96-F775-9202-C46694FBF44F}"/>
              </a:ext>
            </a:extLst>
          </p:cNvPr>
          <p:cNvSpPr txBox="1"/>
          <p:nvPr/>
        </p:nvSpPr>
        <p:spPr>
          <a:xfrm>
            <a:off x="854172" y="1828247"/>
            <a:ext cx="9509028" cy="2308324"/>
          </a:xfrm>
          <a:prstGeom prst="rect">
            <a:avLst/>
          </a:prstGeom>
          <a:noFill/>
        </p:spPr>
        <p:txBody>
          <a:bodyPr wrap="square" rtlCol="0">
            <a:spAutoFit/>
          </a:bodyPr>
          <a:lstStyle/>
          <a:p>
            <a:r>
              <a:rPr lang="lv-LV" sz="2400" dirty="0">
                <a:latin typeface="Avenir Book" panose="02000503020000020003" pitchFamily="2" charset="0"/>
              </a:rPr>
              <a:t>3. Sabiedrībā pieņemto uzvedības normu neievērošana (neformālās leksikas vārdu lietošana, zagšana, klaiņošana, u.t.t.). </a:t>
            </a:r>
          </a:p>
          <a:p>
            <a:endParaRPr lang="lv-LV" sz="2400" dirty="0">
              <a:latin typeface="Avenir Book" panose="02000503020000020003" pitchFamily="2" charset="0"/>
            </a:endParaRPr>
          </a:p>
          <a:p>
            <a:r>
              <a:rPr lang="lv-LV" sz="2400" dirty="0">
                <a:latin typeface="Avenir Book" panose="02000503020000020003" pitchFamily="2" charset="0"/>
              </a:rPr>
              <a:t>A: 	</a:t>
            </a:r>
            <a:r>
              <a:rPr lang="lv-LV" sz="2400" dirty="0"/>
              <a:t>Pētīt procesa ieguvumus un zaudējumus; </a:t>
            </a:r>
          </a:p>
          <a:p>
            <a:r>
              <a:rPr lang="lv-LV" sz="2400" dirty="0"/>
              <a:t>	veicināt jaunas uzvedības apguvi;</a:t>
            </a:r>
          </a:p>
          <a:p>
            <a:r>
              <a:rPr lang="lv-LV" sz="2400" dirty="0"/>
              <a:t>	pozitīvi pastiprināt katru reizi, kad jaunietis uzvedas vēlami; </a:t>
            </a:r>
            <a:endParaRPr lang="lv-LV" sz="2400" dirty="0">
              <a:latin typeface="Avenir Book" panose="02000503020000020003" pitchFamily="2" charset="0"/>
            </a:endParaRPr>
          </a:p>
        </p:txBody>
      </p:sp>
    </p:spTree>
    <p:extLst>
      <p:ext uri="{BB962C8B-B14F-4D97-AF65-F5344CB8AC3E}">
        <p14:creationId xmlns:p14="http://schemas.microsoft.com/office/powerpoint/2010/main" val="1748976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587024DF-0989-187C-7E33-E7FE30915766}"/>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AEF5FEA-22E4-C6DE-E9DB-3E3DF239B6DE}"/>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5D87C8D0-A734-E632-965D-9D57C9C00E4C}"/>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32FFE9F1-0094-2F49-9DF7-B40A6B854A1F}"/>
              </a:ext>
            </a:extLst>
          </p:cNvPr>
          <p:cNvSpPr txBox="1"/>
          <p:nvPr/>
        </p:nvSpPr>
        <p:spPr>
          <a:xfrm>
            <a:off x="854172" y="1828247"/>
            <a:ext cx="9509028" cy="5078313"/>
          </a:xfrm>
          <a:prstGeom prst="rect">
            <a:avLst/>
          </a:prstGeom>
          <a:noFill/>
        </p:spPr>
        <p:txBody>
          <a:bodyPr wrap="square" rtlCol="0">
            <a:spAutoFit/>
          </a:bodyPr>
          <a:lstStyle/>
          <a:p>
            <a:r>
              <a:rPr lang="lv-LV" sz="2400" dirty="0">
                <a:latin typeface="Avenir Book" panose="02000503020000020003" pitchFamily="2" charset="0"/>
              </a:rPr>
              <a:t>4</a:t>
            </a:r>
            <a:r>
              <a:rPr lang="lv-LV" sz="2800" dirty="0"/>
              <a:t>. </a:t>
            </a:r>
            <a:r>
              <a:rPr lang="lv-LV" sz="2400" dirty="0">
                <a:latin typeface="Avenir Book" panose="02000503020000020003" pitchFamily="2" charset="0"/>
              </a:rPr>
              <a:t>Brālis un māsa 5.kl. un 7.kl. skolēni dzīvo antisanitāros apstākļos. Dzīvoklī dzīvo 6 kaķi. No bērnu apģērba nāk neciešama kaķu urīna smaka, kas izplatās ne tikai pa klasi, bet arī skolu. Klases biedri un skolas biedri izvairās no šiem skolēniem un aizrāda par smaku. Tas ir viens no iemesliem, kāpēc brālis ar māsu kavē skolu un apgalvo, ka pret viņiem skolā tiek vērsts </a:t>
            </a:r>
            <a:r>
              <a:rPr lang="lv-LV" sz="2400" dirty="0" err="1">
                <a:latin typeface="Avenir Book" panose="02000503020000020003" pitchFamily="2" charset="0"/>
              </a:rPr>
              <a:t>mobings</a:t>
            </a:r>
            <a:r>
              <a:rPr lang="lv-LV" sz="2400" dirty="0">
                <a:latin typeface="Avenir Book" panose="02000503020000020003" pitchFamily="2" charset="0"/>
              </a:rPr>
              <a:t>. Sarunas ar bērniem un mammu par higiēnu nav vainagojušās ar pozitīvu rezultātu. Iesaistīts ir arī sociālais dienests, bet nekādu rezultātu nav. Kā rīkoties?.</a:t>
            </a:r>
          </a:p>
          <a:p>
            <a:endParaRPr lang="lv-LV" sz="2400" dirty="0">
              <a:latin typeface="Avenir Book" panose="02000503020000020003" pitchFamily="2" charset="0"/>
            </a:endParaRPr>
          </a:p>
          <a:p>
            <a:r>
              <a:rPr lang="lv-LV" sz="2400" dirty="0">
                <a:latin typeface="Avenir Book" panose="02000503020000020003" pitchFamily="2" charset="0"/>
              </a:rPr>
              <a:t>A: Sarunā ar vecāku ļaut mammai atklāt ieguvumus un zaudējumus no šīs situācijas, īstermiņā un ilgtermiņā; iespējams mammai vajadzīgs atbalsts- rekomendācija doties pie neirologa vai psihiatra;</a:t>
            </a:r>
          </a:p>
          <a:p>
            <a:r>
              <a:rPr lang="lv-LV" sz="3200" dirty="0">
                <a:latin typeface="Avenir Book" panose="02000503020000020003" pitchFamily="2" charset="0"/>
              </a:rPr>
              <a:t> </a:t>
            </a:r>
            <a:endParaRPr lang="lv-LV" sz="2400" dirty="0">
              <a:latin typeface="Avenir Book" panose="02000503020000020003" pitchFamily="2" charset="0"/>
            </a:endParaRPr>
          </a:p>
        </p:txBody>
      </p:sp>
    </p:spTree>
    <p:extLst>
      <p:ext uri="{BB962C8B-B14F-4D97-AF65-F5344CB8AC3E}">
        <p14:creationId xmlns:p14="http://schemas.microsoft.com/office/powerpoint/2010/main" val="365143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28E84FDF-482C-5118-8068-4B4468E9521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6D0D2B0-C113-5E70-DAB2-EF13711857AD}"/>
              </a:ext>
            </a:extLst>
          </p:cNvPr>
          <p:cNvSpPr txBox="1">
            <a:spLocks/>
          </p:cNvSpPr>
          <p:nvPr/>
        </p:nvSpPr>
        <p:spPr>
          <a:xfrm>
            <a:off x="480000" y="352247"/>
            <a:ext cx="8161080"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r>
              <a:rPr lang="lv-LV" sz="4000" dirty="0">
                <a:latin typeface="Avenir Book" panose="02000503020000020003" pitchFamily="2" charset="0"/>
              </a:rPr>
              <a:t>Atbildot uz jautājumiem: </a:t>
            </a:r>
          </a:p>
        </p:txBody>
      </p:sp>
      <p:sp>
        <p:nvSpPr>
          <p:cNvPr id="2" name="Title 1">
            <a:extLst>
              <a:ext uri="{FF2B5EF4-FFF2-40B4-BE49-F238E27FC236}">
                <a16:creationId xmlns:a16="http://schemas.microsoft.com/office/drawing/2014/main" id="{D3AAFC5F-96C8-197F-D1C7-6734BDB9E509}"/>
              </a:ext>
            </a:extLst>
          </p:cNvPr>
          <p:cNvSpPr txBox="1">
            <a:spLocks/>
          </p:cNvSpPr>
          <p:nvPr/>
        </p:nvSpPr>
        <p:spPr>
          <a:xfrm>
            <a:off x="1089600" y="1606083"/>
            <a:ext cx="10018282" cy="1476000"/>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a:lstStyle>
          <a:p>
            <a:endParaRPr lang="lv-LV" sz="4000" dirty="0">
              <a:latin typeface="Avenir Book" panose="02000503020000020003" pitchFamily="2" charset="0"/>
            </a:endParaRPr>
          </a:p>
        </p:txBody>
      </p:sp>
      <p:sp>
        <p:nvSpPr>
          <p:cNvPr id="6" name="TextBox 5">
            <a:extLst>
              <a:ext uri="{FF2B5EF4-FFF2-40B4-BE49-F238E27FC236}">
                <a16:creationId xmlns:a16="http://schemas.microsoft.com/office/drawing/2014/main" id="{AA46948C-84F6-C864-5E37-93F13A7CDE23}"/>
              </a:ext>
            </a:extLst>
          </p:cNvPr>
          <p:cNvSpPr txBox="1"/>
          <p:nvPr/>
        </p:nvSpPr>
        <p:spPr>
          <a:xfrm>
            <a:off x="854172" y="1828247"/>
            <a:ext cx="9509028" cy="2677656"/>
          </a:xfrm>
          <a:prstGeom prst="rect">
            <a:avLst/>
          </a:prstGeom>
          <a:noFill/>
        </p:spPr>
        <p:txBody>
          <a:bodyPr wrap="square" rtlCol="0">
            <a:spAutoFit/>
          </a:bodyPr>
          <a:lstStyle/>
          <a:p>
            <a:r>
              <a:rPr lang="lv-LV" sz="2400" dirty="0">
                <a:latin typeface="Avenir Book" panose="02000503020000020003" pitchFamily="2" charset="0"/>
              </a:rPr>
              <a:t>5. </a:t>
            </a:r>
            <a:r>
              <a:rPr lang="lv-LV" sz="2400" b="0" i="0" u="none" strike="noStrike" dirty="0">
                <a:solidFill>
                  <a:srgbClr val="000000"/>
                </a:solidFill>
                <a:effectLst/>
                <a:latin typeface="Avenir" panose="020B0503020203020204" pitchFamily="34" charset="0"/>
              </a:rPr>
              <a:t>Klasē ir skolēns, kurš vērš gan ar vārdiem, gan fiziski pret vairākiem klases audzēkņiem. Skolēna vecāki uzskata, ka dēls dara pareizi, viņš ir līderis. Diemžēl nevis līderis, bet audzēknis, kurš nodarbojas ar </a:t>
            </a:r>
            <a:r>
              <a:rPr lang="lv-LV" sz="2400" b="0" i="0" u="none" strike="noStrike" dirty="0" err="1">
                <a:solidFill>
                  <a:srgbClr val="000000"/>
                </a:solidFill>
                <a:effectLst/>
                <a:latin typeface="Avenir" panose="020B0503020203020204" pitchFamily="34" charset="0"/>
              </a:rPr>
              <a:t>mobingu</a:t>
            </a:r>
            <a:r>
              <a:rPr lang="lv-LV" sz="2400" b="0" i="0" u="none" strike="noStrike" dirty="0">
                <a:solidFill>
                  <a:srgbClr val="000000"/>
                </a:solidFill>
                <a:effectLst/>
                <a:latin typeface="Avenir" panose="020B0503020203020204" pitchFamily="34" charset="0"/>
              </a:rPr>
              <a:t>. </a:t>
            </a:r>
          </a:p>
          <a:p>
            <a:endParaRPr lang="lv-LV" sz="2400" dirty="0">
              <a:latin typeface="Avenir" panose="020B0503020203020204" pitchFamily="34" charset="0"/>
            </a:endParaRPr>
          </a:p>
          <a:p>
            <a:r>
              <a:rPr lang="lv-LV" sz="2400" dirty="0">
                <a:latin typeface="Avenir Book" panose="02000503020000020003" pitchFamily="2" charset="0"/>
              </a:rPr>
              <a:t>A: </a:t>
            </a:r>
            <a:r>
              <a:rPr lang="lv-LV" sz="2400" dirty="0" err="1"/>
              <a:t>Psihoizglītošana</a:t>
            </a:r>
            <a:r>
              <a:rPr lang="lv-LV" sz="2400" dirty="0"/>
              <a:t> klasē par komunikācijas veidiem (Agresīva/ Pasīva/ </a:t>
            </a:r>
            <a:r>
              <a:rPr lang="lv-LV" sz="2400" dirty="0" err="1"/>
              <a:t>Aservatīva</a:t>
            </a:r>
            <a:r>
              <a:rPr lang="lv-LV" sz="2400" dirty="0"/>
              <a:t>);</a:t>
            </a:r>
          </a:p>
        </p:txBody>
      </p:sp>
    </p:spTree>
    <p:extLst>
      <p:ext uri="{BB962C8B-B14F-4D97-AF65-F5344CB8AC3E}">
        <p14:creationId xmlns:p14="http://schemas.microsoft.com/office/powerpoint/2010/main" val="3556877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a:extLst>
            <a:ext uri="{FF2B5EF4-FFF2-40B4-BE49-F238E27FC236}">
              <a16:creationId xmlns:a16="http://schemas.microsoft.com/office/drawing/2014/main" id="{BFB8B19F-63E8-909E-3844-A78EBB012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D5E35-5F2F-1538-5942-5DA66A051ED1}"/>
              </a:ext>
            </a:extLst>
          </p:cNvPr>
          <p:cNvSpPr txBox="1">
            <a:spLocks/>
          </p:cNvSpPr>
          <p:nvPr/>
        </p:nvSpPr>
        <p:spPr>
          <a:xfrm>
            <a:off x="3798861" y="2991516"/>
            <a:ext cx="4594276" cy="790722"/>
          </a:xfrm>
          <a:prstGeom prst="rect">
            <a:avLst/>
          </a:prstGeom>
        </p:spPr>
        <p:txBody>
          <a:bodyPr vert="horz" lIns="91440" tIns="45720" rIns="91440" bIns="45720" rtlCol="0" anchor="ctr" anchorCtr="0">
            <a:normAutofit/>
          </a:bodyPr>
          <a:lstStyle>
            <a:lvl1pPr algn="l" defTabSz="914400" rtl="0" eaLnBrk="1" latinLnBrk="0" hangingPunct="1">
              <a:lnSpc>
                <a:spcPct val="100000"/>
              </a:lnSpc>
              <a:spcBef>
                <a:spcPct val="0"/>
              </a:spcBef>
              <a:buNone/>
              <a:defRPr sz="6000" b="1" kern="1200">
                <a:solidFill>
                  <a:schemeClr val="tx1"/>
                </a:solidFill>
                <a:latin typeface="+mj-lt"/>
                <a:ea typeface="+mj-ea"/>
                <a:cs typeface="+mj-cs"/>
              </a:defRPr>
            </a:lvl1pPr>
          </a:lstStyle>
          <a:p>
            <a:pPr algn="ctr"/>
            <a:r>
              <a:rPr lang="lv-LV" sz="4000" dirty="0">
                <a:latin typeface="Avenir Book" panose="02000503020000020003" pitchFamily="2" charset="0"/>
              </a:rPr>
              <a:t>Paldies!</a:t>
            </a:r>
          </a:p>
        </p:txBody>
      </p:sp>
    </p:spTree>
    <p:extLst>
      <p:ext uri="{BB962C8B-B14F-4D97-AF65-F5344CB8AC3E}">
        <p14:creationId xmlns:p14="http://schemas.microsoft.com/office/powerpoint/2010/main" val="173666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8760</TotalTime>
  <Words>447</Words>
  <Application>Microsoft Office PowerPoint</Application>
  <PresentationFormat>Platekrāna</PresentationFormat>
  <Paragraphs>35</Paragraphs>
  <Slides>8</Slides>
  <Notes>0</Notes>
  <HiddenSlides>0</HiddenSlides>
  <MMClips>0</MMClips>
  <ScaleCrop>false</ScaleCrop>
  <HeadingPairs>
    <vt:vector size="6" baseType="variant">
      <vt:variant>
        <vt:lpstr>Lietotie fonti</vt:lpstr>
      </vt:variant>
      <vt:variant>
        <vt:i4>5</vt:i4>
      </vt:variant>
      <vt:variant>
        <vt:lpstr>Dizains</vt:lpstr>
      </vt:variant>
      <vt:variant>
        <vt:i4>2</vt:i4>
      </vt:variant>
      <vt:variant>
        <vt:lpstr>Slaidu virsraksti</vt:lpstr>
      </vt:variant>
      <vt:variant>
        <vt:i4>8</vt:i4>
      </vt:variant>
    </vt:vector>
  </HeadingPairs>
  <TitlesOfParts>
    <vt:vector size="15" baseType="lpstr">
      <vt:lpstr>Aptos</vt:lpstr>
      <vt:lpstr>Aptos Display</vt:lpstr>
      <vt:lpstr>Arial</vt:lpstr>
      <vt:lpstr>Avenir</vt:lpstr>
      <vt:lpstr>Avenir Book</vt:lpstr>
      <vt:lpstr>Office Theme</vt:lpstr>
      <vt:lpstr>1_Office Theme</vt:lpstr>
      <vt:lpstr>PowerPoint prezentācija</vt:lpstr>
      <vt:lpstr>Anita Irbīte</vt:lpstr>
      <vt:lpstr>PowerPoint prezentācija</vt:lpstr>
      <vt:lpstr>PowerPoint prezentācija</vt:lpstr>
      <vt:lpstr>PowerPoint prezentācija</vt:lpstr>
      <vt:lpstr>PowerPoint prezentācija</vt:lpstr>
      <vt:lpstr>PowerPoint prezentācija</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Kraule</dc:creator>
  <cp:lastModifiedBy>Inese Kupce</cp:lastModifiedBy>
  <cp:revision>17</cp:revision>
  <dcterms:created xsi:type="dcterms:W3CDTF">2024-11-22T11:17:36Z</dcterms:created>
  <dcterms:modified xsi:type="dcterms:W3CDTF">2025-04-09T08:54:30Z</dcterms:modified>
</cp:coreProperties>
</file>