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handoutMasterIdLst>
    <p:handoutMasterId r:id="rId13"/>
  </p:handoutMasterIdLst>
  <p:sldIdLst>
    <p:sldId id="256" r:id="rId3"/>
    <p:sldId id="257" r:id="rId4"/>
    <p:sldId id="314" r:id="rId5"/>
    <p:sldId id="315" r:id="rId6"/>
    <p:sldId id="325" r:id="rId7"/>
    <p:sldId id="326" r:id="rId8"/>
    <p:sldId id="327" r:id="rId9"/>
    <p:sldId id="328" r:id="rId10"/>
    <p:sldId id="329" r:id="rId11"/>
    <p:sldId id="267" r:id="rId12"/>
  </p:sldIdLst>
  <p:sldSz cx="12192000" cy="6858000"/>
  <p:notesSz cx="6761163" cy="99425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681"/>
  </p:normalViewPr>
  <p:slideViewPr>
    <p:cSldViewPr snapToGrid="0" showGuides="1">
      <p:cViewPr varScale="1">
        <p:scale>
          <a:sx n="75" d="100"/>
          <a:sy n="75" d="100"/>
        </p:scale>
        <p:origin x="413"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e Kupce" userId="6086c044-ec56-4764-9e3c-15ed356860cf" providerId="ADAL" clId="{A989FB1B-5EF3-4AA1-96DE-3255B5510F65}"/>
    <pc:docChg chg="delSld">
      <pc:chgData name="Inese Kupce" userId="6086c044-ec56-4764-9e3c-15ed356860cf" providerId="ADAL" clId="{A989FB1B-5EF3-4AA1-96DE-3255B5510F65}" dt="2025-04-09T09:33:12.063" v="1" actId="2696"/>
      <pc:docMkLst>
        <pc:docMk/>
      </pc:docMkLst>
      <pc:sldChg chg="del">
        <pc:chgData name="Inese Kupce" userId="6086c044-ec56-4764-9e3c-15ed356860cf" providerId="ADAL" clId="{A989FB1B-5EF3-4AA1-96DE-3255B5510F65}" dt="2025-04-09T09:33:05.506" v="0" actId="2696"/>
        <pc:sldMkLst>
          <pc:docMk/>
          <pc:sldMk cId="1734285219" sldId="283"/>
        </pc:sldMkLst>
      </pc:sldChg>
      <pc:sldChg chg="del">
        <pc:chgData name="Inese Kupce" userId="6086c044-ec56-4764-9e3c-15ed356860cf" providerId="ADAL" clId="{A989FB1B-5EF3-4AA1-96DE-3255B5510F65}" dt="2025-04-09T09:33:05.506" v="0" actId="2696"/>
        <pc:sldMkLst>
          <pc:docMk/>
          <pc:sldMk cId="1197796382" sldId="285"/>
        </pc:sldMkLst>
      </pc:sldChg>
      <pc:sldChg chg="del">
        <pc:chgData name="Inese Kupce" userId="6086c044-ec56-4764-9e3c-15ed356860cf" providerId="ADAL" clId="{A989FB1B-5EF3-4AA1-96DE-3255B5510F65}" dt="2025-04-09T09:33:05.506" v="0" actId="2696"/>
        <pc:sldMkLst>
          <pc:docMk/>
          <pc:sldMk cId="2237684891" sldId="286"/>
        </pc:sldMkLst>
      </pc:sldChg>
      <pc:sldChg chg="del">
        <pc:chgData name="Inese Kupce" userId="6086c044-ec56-4764-9e3c-15ed356860cf" providerId="ADAL" clId="{A989FB1B-5EF3-4AA1-96DE-3255B5510F65}" dt="2025-04-09T09:33:05.506" v="0" actId="2696"/>
        <pc:sldMkLst>
          <pc:docMk/>
          <pc:sldMk cId="678888117" sldId="287"/>
        </pc:sldMkLst>
      </pc:sldChg>
      <pc:sldChg chg="del">
        <pc:chgData name="Inese Kupce" userId="6086c044-ec56-4764-9e3c-15ed356860cf" providerId="ADAL" clId="{A989FB1B-5EF3-4AA1-96DE-3255B5510F65}" dt="2025-04-09T09:33:05.506" v="0" actId="2696"/>
        <pc:sldMkLst>
          <pc:docMk/>
          <pc:sldMk cId="3927960780" sldId="288"/>
        </pc:sldMkLst>
      </pc:sldChg>
      <pc:sldChg chg="del">
        <pc:chgData name="Inese Kupce" userId="6086c044-ec56-4764-9e3c-15ed356860cf" providerId="ADAL" clId="{A989FB1B-5EF3-4AA1-96DE-3255B5510F65}" dt="2025-04-09T09:33:05.506" v="0" actId="2696"/>
        <pc:sldMkLst>
          <pc:docMk/>
          <pc:sldMk cId="2162501175" sldId="290"/>
        </pc:sldMkLst>
      </pc:sldChg>
      <pc:sldChg chg="del">
        <pc:chgData name="Inese Kupce" userId="6086c044-ec56-4764-9e3c-15ed356860cf" providerId="ADAL" clId="{A989FB1B-5EF3-4AA1-96DE-3255B5510F65}" dt="2025-04-09T09:33:05.506" v="0" actId="2696"/>
        <pc:sldMkLst>
          <pc:docMk/>
          <pc:sldMk cId="1874451288" sldId="291"/>
        </pc:sldMkLst>
      </pc:sldChg>
      <pc:sldChg chg="del">
        <pc:chgData name="Inese Kupce" userId="6086c044-ec56-4764-9e3c-15ed356860cf" providerId="ADAL" clId="{A989FB1B-5EF3-4AA1-96DE-3255B5510F65}" dt="2025-04-09T09:33:05.506" v="0" actId="2696"/>
        <pc:sldMkLst>
          <pc:docMk/>
          <pc:sldMk cId="2285419415" sldId="292"/>
        </pc:sldMkLst>
      </pc:sldChg>
      <pc:sldChg chg="del">
        <pc:chgData name="Inese Kupce" userId="6086c044-ec56-4764-9e3c-15ed356860cf" providerId="ADAL" clId="{A989FB1B-5EF3-4AA1-96DE-3255B5510F65}" dt="2025-04-09T09:33:05.506" v="0" actId="2696"/>
        <pc:sldMkLst>
          <pc:docMk/>
          <pc:sldMk cId="1641595934" sldId="294"/>
        </pc:sldMkLst>
      </pc:sldChg>
      <pc:sldChg chg="del">
        <pc:chgData name="Inese Kupce" userId="6086c044-ec56-4764-9e3c-15ed356860cf" providerId="ADAL" clId="{A989FB1B-5EF3-4AA1-96DE-3255B5510F65}" dt="2025-04-09T09:33:05.506" v="0" actId="2696"/>
        <pc:sldMkLst>
          <pc:docMk/>
          <pc:sldMk cId="2220057006" sldId="296"/>
        </pc:sldMkLst>
      </pc:sldChg>
      <pc:sldChg chg="del">
        <pc:chgData name="Inese Kupce" userId="6086c044-ec56-4764-9e3c-15ed356860cf" providerId="ADAL" clId="{A989FB1B-5EF3-4AA1-96DE-3255B5510F65}" dt="2025-04-09T09:33:05.506" v="0" actId="2696"/>
        <pc:sldMkLst>
          <pc:docMk/>
          <pc:sldMk cId="970745643" sldId="297"/>
        </pc:sldMkLst>
      </pc:sldChg>
      <pc:sldChg chg="del">
        <pc:chgData name="Inese Kupce" userId="6086c044-ec56-4764-9e3c-15ed356860cf" providerId="ADAL" clId="{A989FB1B-5EF3-4AA1-96DE-3255B5510F65}" dt="2025-04-09T09:33:05.506" v="0" actId="2696"/>
        <pc:sldMkLst>
          <pc:docMk/>
          <pc:sldMk cId="3625308285" sldId="298"/>
        </pc:sldMkLst>
      </pc:sldChg>
      <pc:sldChg chg="del">
        <pc:chgData name="Inese Kupce" userId="6086c044-ec56-4764-9e3c-15ed356860cf" providerId="ADAL" clId="{A989FB1B-5EF3-4AA1-96DE-3255B5510F65}" dt="2025-04-09T09:33:05.506" v="0" actId="2696"/>
        <pc:sldMkLst>
          <pc:docMk/>
          <pc:sldMk cId="1153634785" sldId="299"/>
        </pc:sldMkLst>
      </pc:sldChg>
      <pc:sldChg chg="del">
        <pc:chgData name="Inese Kupce" userId="6086c044-ec56-4764-9e3c-15ed356860cf" providerId="ADAL" clId="{A989FB1B-5EF3-4AA1-96DE-3255B5510F65}" dt="2025-04-09T09:33:05.506" v="0" actId="2696"/>
        <pc:sldMkLst>
          <pc:docMk/>
          <pc:sldMk cId="855686039" sldId="300"/>
        </pc:sldMkLst>
      </pc:sldChg>
      <pc:sldChg chg="del">
        <pc:chgData name="Inese Kupce" userId="6086c044-ec56-4764-9e3c-15ed356860cf" providerId="ADAL" clId="{A989FB1B-5EF3-4AA1-96DE-3255B5510F65}" dt="2025-04-09T09:33:05.506" v="0" actId="2696"/>
        <pc:sldMkLst>
          <pc:docMk/>
          <pc:sldMk cId="1558983655" sldId="301"/>
        </pc:sldMkLst>
      </pc:sldChg>
      <pc:sldChg chg="del">
        <pc:chgData name="Inese Kupce" userId="6086c044-ec56-4764-9e3c-15ed356860cf" providerId="ADAL" clId="{A989FB1B-5EF3-4AA1-96DE-3255B5510F65}" dt="2025-04-09T09:33:05.506" v="0" actId="2696"/>
        <pc:sldMkLst>
          <pc:docMk/>
          <pc:sldMk cId="622564764" sldId="302"/>
        </pc:sldMkLst>
      </pc:sldChg>
      <pc:sldChg chg="del">
        <pc:chgData name="Inese Kupce" userId="6086c044-ec56-4764-9e3c-15ed356860cf" providerId="ADAL" clId="{A989FB1B-5EF3-4AA1-96DE-3255B5510F65}" dt="2025-04-09T09:33:05.506" v="0" actId="2696"/>
        <pc:sldMkLst>
          <pc:docMk/>
          <pc:sldMk cId="878628972" sldId="303"/>
        </pc:sldMkLst>
      </pc:sldChg>
      <pc:sldChg chg="del">
        <pc:chgData name="Inese Kupce" userId="6086c044-ec56-4764-9e3c-15ed356860cf" providerId="ADAL" clId="{A989FB1B-5EF3-4AA1-96DE-3255B5510F65}" dt="2025-04-09T09:33:05.506" v="0" actId="2696"/>
        <pc:sldMkLst>
          <pc:docMk/>
          <pc:sldMk cId="3107338796" sldId="304"/>
        </pc:sldMkLst>
      </pc:sldChg>
      <pc:sldChg chg="del">
        <pc:chgData name="Inese Kupce" userId="6086c044-ec56-4764-9e3c-15ed356860cf" providerId="ADAL" clId="{A989FB1B-5EF3-4AA1-96DE-3255B5510F65}" dt="2025-04-09T09:33:05.506" v="0" actId="2696"/>
        <pc:sldMkLst>
          <pc:docMk/>
          <pc:sldMk cId="1353467884" sldId="305"/>
        </pc:sldMkLst>
      </pc:sldChg>
      <pc:sldChg chg="del">
        <pc:chgData name="Inese Kupce" userId="6086c044-ec56-4764-9e3c-15ed356860cf" providerId="ADAL" clId="{A989FB1B-5EF3-4AA1-96DE-3255B5510F65}" dt="2025-04-09T09:33:05.506" v="0" actId="2696"/>
        <pc:sldMkLst>
          <pc:docMk/>
          <pc:sldMk cId="1110921162" sldId="306"/>
        </pc:sldMkLst>
      </pc:sldChg>
      <pc:sldChg chg="del">
        <pc:chgData name="Inese Kupce" userId="6086c044-ec56-4764-9e3c-15ed356860cf" providerId="ADAL" clId="{A989FB1B-5EF3-4AA1-96DE-3255B5510F65}" dt="2025-04-09T09:33:05.506" v="0" actId="2696"/>
        <pc:sldMkLst>
          <pc:docMk/>
          <pc:sldMk cId="3097727597" sldId="307"/>
        </pc:sldMkLst>
      </pc:sldChg>
      <pc:sldChg chg="del">
        <pc:chgData name="Inese Kupce" userId="6086c044-ec56-4764-9e3c-15ed356860cf" providerId="ADAL" clId="{A989FB1B-5EF3-4AA1-96DE-3255B5510F65}" dt="2025-04-09T09:33:05.506" v="0" actId="2696"/>
        <pc:sldMkLst>
          <pc:docMk/>
          <pc:sldMk cId="980695556" sldId="309"/>
        </pc:sldMkLst>
      </pc:sldChg>
      <pc:sldChg chg="del">
        <pc:chgData name="Inese Kupce" userId="6086c044-ec56-4764-9e3c-15ed356860cf" providerId="ADAL" clId="{A989FB1B-5EF3-4AA1-96DE-3255B5510F65}" dt="2025-04-09T09:33:05.506" v="0" actId="2696"/>
        <pc:sldMkLst>
          <pc:docMk/>
          <pc:sldMk cId="1571367151" sldId="310"/>
        </pc:sldMkLst>
      </pc:sldChg>
      <pc:sldChg chg="del">
        <pc:chgData name="Inese Kupce" userId="6086c044-ec56-4764-9e3c-15ed356860cf" providerId="ADAL" clId="{A989FB1B-5EF3-4AA1-96DE-3255B5510F65}" dt="2025-04-09T09:33:05.506" v="0" actId="2696"/>
        <pc:sldMkLst>
          <pc:docMk/>
          <pc:sldMk cId="3573606681" sldId="311"/>
        </pc:sldMkLst>
      </pc:sldChg>
      <pc:sldChg chg="del">
        <pc:chgData name="Inese Kupce" userId="6086c044-ec56-4764-9e3c-15ed356860cf" providerId="ADAL" clId="{A989FB1B-5EF3-4AA1-96DE-3255B5510F65}" dt="2025-04-09T09:33:12.063" v="1" actId="2696"/>
        <pc:sldMkLst>
          <pc:docMk/>
          <pc:sldMk cId="3389125412" sldId="313"/>
        </pc:sldMkLst>
      </pc:sldChg>
      <pc:sldChg chg="del">
        <pc:chgData name="Inese Kupce" userId="6086c044-ec56-4764-9e3c-15ed356860cf" providerId="ADAL" clId="{A989FB1B-5EF3-4AA1-96DE-3255B5510F65}" dt="2025-04-09T09:33:05.506" v="0" actId="2696"/>
        <pc:sldMkLst>
          <pc:docMk/>
          <pc:sldMk cId="1881072858" sldId="317"/>
        </pc:sldMkLst>
      </pc:sldChg>
      <pc:sldChg chg="del">
        <pc:chgData name="Inese Kupce" userId="6086c044-ec56-4764-9e3c-15ed356860cf" providerId="ADAL" clId="{A989FB1B-5EF3-4AA1-96DE-3255B5510F65}" dt="2025-04-09T09:33:05.506" v="0" actId="2696"/>
        <pc:sldMkLst>
          <pc:docMk/>
          <pc:sldMk cId="1594825792" sldId="318"/>
        </pc:sldMkLst>
      </pc:sldChg>
      <pc:sldChg chg="del">
        <pc:chgData name="Inese Kupce" userId="6086c044-ec56-4764-9e3c-15ed356860cf" providerId="ADAL" clId="{A989FB1B-5EF3-4AA1-96DE-3255B5510F65}" dt="2025-04-09T09:33:05.506" v="0" actId="2696"/>
        <pc:sldMkLst>
          <pc:docMk/>
          <pc:sldMk cId="1951908850" sldId="319"/>
        </pc:sldMkLst>
      </pc:sldChg>
      <pc:sldChg chg="del">
        <pc:chgData name="Inese Kupce" userId="6086c044-ec56-4764-9e3c-15ed356860cf" providerId="ADAL" clId="{A989FB1B-5EF3-4AA1-96DE-3255B5510F65}" dt="2025-04-09T09:33:05.506" v="0" actId="2696"/>
        <pc:sldMkLst>
          <pc:docMk/>
          <pc:sldMk cId="2625590152" sldId="320"/>
        </pc:sldMkLst>
      </pc:sldChg>
      <pc:sldChg chg="del">
        <pc:chgData name="Inese Kupce" userId="6086c044-ec56-4764-9e3c-15ed356860cf" providerId="ADAL" clId="{A989FB1B-5EF3-4AA1-96DE-3255B5510F65}" dt="2025-04-09T09:33:12.063" v="1" actId="2696"/>
        <pc:sldMkLst>
          <pc:docMk/>
          <pc:sldMk cId="1206022815" sldId="321"/>
        </pc:sldMkLst>
      </pc:sldChg>
      <pc:sldChg chg="del">
        <pc:chgData name="Inese Kupce" userId="6086c044-ec56-4764-9e3c-15ed356860cf" providerId="ADAL" clId="{A989FB1B-5EF3-4AA1-96DE-3255B5510F65}" dt="2025-04-09T09:33:05.506" v="0" actId="2696"/>
        <pc:sldMkLst>
          <pc:docMk/>
          <pc:sldMk cId="1168716393" sldId="322"/>
        </pc:sldMkLst>
      </pc:sldChg>
      <pc:sldChg chg="del">
        <pc:chgData name="Inese Kupce" userId="6086c044-ec56-4764-9e3c-15ed356860cf" providerId="ADAL" clId="{A989FB1B-5EF3-4AA1-96DE-3255B5510F65}" dt="2025-04-09T09:33:12.063" v="1" actId="2696"/>
        <pc:sldMkLst>
          <pc:docMk/>
          <pc:sldMk cId="1702680722" sldId="323"/>
        </pc:sldMkLst>
      </pc:sldChg>
      <pc:sldChg chg="del">
        <pc:chgData name="Inese Kupce" userId="6086c044-ec56-4764-9e3c-15ed356860cf" providerId="ADAL" clId="{A989FB1B-5EF3-4AA1-96DE-3255B5510F65}" dt="2025-04-09T09:33:05.506" v="0" actId="2696"/>
        <pc:sldMkLst>
          <pc:docMk/>
          <pc:sldMk cId="850363636" sldId="3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ADD46919-F903-49F0-9D57-871B0092FCC8}" type="datetimeFigureOut">
              <a:rPr lang="lv-LV" smtClean="0"/>
              <a:t>09.04.2025</a:t>
            </a:fld>
            <a:endParaRPr lang="lv-LV"/>
          </a:p>
        </p:txBody>
      </p:sp>
      <p:sp>
        <p:nvSpPr>
          <p:cNvPr id="4" name="Footer Placeholder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9F3D3A51-A2EF-4BA2-BCD9-DA21859A874B}" type="slidenum">
              <a:rPr lang="lv-LV" smtClean="0"/>
              <a:t>‹#›</a:t>
            </a:fld>
            <a:endParaRPr lang="lv-LV"/>
          </a:p>
        </p:txBody>
      </p:sp>
    </p:spTree>
    <p:extLst>
      <p:ext uri="{BB962C8B-B14F-4D97-AF65-F5344CB8AC3E}">
        <p14:creationId xmlns:p14="http://schemas.microsoft.com/office/powerpoint/2010/main" val="33092396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305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A14F-FD9F-7982-728E-39D00FC5AF7D}"/>
              </a:ext>
            </a:extLst>
          </p:cNvPr>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415975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61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5FD0-4C31-3516-7DDD-1FEE320AE9BD}"/>
              </a:ext>
            </a:extLst>
          </p:cNvPr>
          <p:cNvSpPr>
            <a:spLocks noGrp="1"/>
          </p:cNvSpPr>
          <p:nvPr>
            <p:ph type="ctrTitle"/>
          </p:nvPr>
        </p:nvSpPr>
        <p:spPr>
          <a:xfrm>
            <a:off x="480000" y="1122363"/>
            <a:ext cx="7560000" cy="2387600"/>
          </a:xfrm>
        </p:spPr>
        <p:txBody>
          <a:bodyPr anchor="b"/>
          <a:lstStyle>
            <a:lvl1pPr algn="l">
              <a:defRPr sz="6000"/>
            </a:lvl1pPr>
          </a:lstStyle>
          <a:p>
            <a:r>
              <a:rPr lang="en-US" dirty="0"/>
              <a:t>Click to edit Master title style</a:t>
            </a:r>
            <a:endParaRPr lang="lv-LV" dirty="0"/>
          </a:p>
        </p:txBody>
      </p:sp>
      <p:sp>
        <p:nvSpPr>
          <p:cNvPr id="3" name="Subtitle 2">
            <a:extLst>
              <a:ext uri="{FF2B5EF4-FFF2-40B4-BE49-F238E27FC236}">
                <a16:creationId xmlns:a16="http://schemas.microsoft.com/office/drawing/2014/main" id="{57A9BA74-0A61-7086-10B3-57BA163A73C8}"/>
              </a:ext>
            </a:extLst>
          </p:cNvPr>
          <p:cNvSpPr>
            <a:spLocks noGrp="1"/>
          </p:cNvSpPr>
          <p:nvPr>
            <p:ph type="subTitle" idx="1"/>
          </p:nvPr>
        </p:nvSpPr>
        <p:spPr>
          <a:xfrm>
            <a:off x="480000" y="3602038"/>
            <a:ext cx="7560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Tree>
    <p:extLst>
      <p:ext uri="{BB962C8B-B14F-4D97-AF65-F5344CB8AC3E}">
        <p14:creationId xmlns:p14="http://schemas.microsoft.com/office/powerpoint/2010/main" val="4142525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CB38-4CB8-590D-0FCC-88B88A7CD680}"/>
              </a:ext>
            </a:extLst>
          </p:cNvPr>
          <p:cNvSpPr>
            <a:spLocks noGrp="1"/>
          </p:cNvSpPr>
          <p:nvPr>
            <p:ph type="title"/>
          </p:nvPr>
        </p:nvSpPr>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C5A3D675-B67D-BB2F-A1C9-B6C7C2EB3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432156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5217-607D-6B44-6B34-E2131254803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2C4347F-3A81-B0DC-D795-DD2041B964B0}"/>
              </a:ext>
            </a:extLst>
          </p:cNvPr>
          <p:cNvSpPr>
            <a:spLocks noGrp="1"/>
          </p:cNvSpPr>
          <p:nvPr>
            <p:ph sz="half" idx="1"/>
          </p:nvPr>
        </p:nvSpPr>
        <p:spPr>
          <a:xfrm>
            <a:off x="480000" y="1995055"/>
            <a:ext cx="5539800" cy="4391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4156A1A6-7F82-EC3A-595B-53B525F2234C}"/>
              </a:ext>
            </a:extLst>
          </p:cNvPr>
          <p:cNvSpPr>
            <a:spLocks noGrp="1"/>
          </p:cNvSpPr>
          <p:nvPr>
            <p:ph sz="half" idx="2"/>
          </p:nvPr>
        </p:nvSpPr>
        <p:spPr>
          <a:xfrm>
            <a:off x="6172199" y="1995055"/>
            <a:ext cx="5539799" cy="4391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4042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A14F-FD9F-7982-728E-39D00FC5AF7D}"/>
              </a:ext>
            </a:extLst>
          </p:cNvPr>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67038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34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5FD0-4C31-3516-7DDD-1FEE320AE9BD}"/>
              </a:ext>
            </a:extLst>
          </p:cNvPr>
          <p:cNvSpPr>
            <a:spLocks noGrp="1"/>
          </p:cNvSpPr>
          <p:nvPr>
            <p:ph type="ctrTitle"/>
          </p:nvPr>
        </p:nvSpPr>
        <p:spPr>
          <a:xfrm>
            <a:off x="480000" y="1122363"/>
            <a:ext cx="7560000" cy="2387600"/>
          </a:xfrm>
        </p:spPr>
        <p:txBody>
          <a:bodyPr anchor="b"/>
          <a:lstStyle>
            <a:lvl1pPr algn="l">
              <a:defRPr sz="6000"/>
            </a:lvl1pPr>
          </a:lstStyle>
          <a:p>
            <a:r>
              <a:rPr lang="en-US" dirty="0"/>
              <a:t>Click to edit Master title style</a:t>
            </a:r>
            <a:endParaRPr lang="lv-LV" dirty="0"/>
          </a:p>
        </p:txBody>
      </p:sp>
      <p:sp>
        <p:nvSpPr>
          <p:cNvPr id="3" name="Subtitle 2">
            <a:extLst>
              <a:ext uri="{FF2B5EF4-FFF2-40B4-BE49-F238E27FC236}">
                <a16:creationId xmlns:a16="http://schemas.microsoft.com/office/drawing/2014/main" id="{57A9BA74-0A61-7086-10B3-57BA163A73C8}"/>
              </a:ext>
            </a:extLst>
          </p:cNvPr>
          <p:cNvSpPr>
            <a:spLocks noGrp="1"/>
          </p:cNvSpPr>
          <p:nvPr>
            <p:ph type="subTitle" idx="1"/>
          </p:nvPr>
        </p:nvSpPr>
        <p:spPr>
          <a:xfrm>
            <a:off x="480000" y="3602038"/>
            <a:ext cx="7560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Tree>
    <p:extLst>
      <p:ext uri="{BB962C8B-B14F-4D97-AF65-F5344CB8AC3E}">
        <p14:creationId xmlns:p14="http://schemas.microsoft.com/office/powerpoint/2010/main" val="585081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CB38-4CB8-590D-0FCC-88B88A7CD68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C5A3D675-B67D-BB2F-A1C9-B6C7C2EB3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403121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5217-607D-6B44-6B34-E2131254803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2C4347F-3A81-B0DC-D795-DD2041B964B0}"/>
              </a:ext>
            </a:extLst>
          </p:cNvPr>
          <p:cNvSpPr>
            <a:spLocks noGrp="1"/>
          </p:cNvSpPr>
          <p:nvPr>
            <p:ph sz="half" idx="1"/>
          </p:nvPr>
        </p:nvSpPr>
        <p:spPr>
          <a:xfrm>
            <a:off x="480000" y="1995053"/>
            <a:ext cx="5539800" cy="4391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4156A1A6-7F82-EC3A-595B-53B525F2234C}"/>
              </a:ext>
            </a:extLst>
          </p:cNvPr>
          <p:cNvSpPr>
            <a:spLocks noGrp="1"/>
          </p:cNvSpPr>
          <p:nvPr>
            <p:ph sz="half" idx="2"/>
          </p:nvPr>
        </p:nvSpPr>
        <p:spPr>
          <a:xfrm>
            <a:off x="6172199" y="1995053"/>
            <a:ext cx="5539799" cy="43918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039157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BE9F4-EF53-8710-BBA7-B3724B1E7273}"/>
              </a:ext>
            </a:extLst>
          </p:cNvPr>
          <p:cNvSpPr>
            <a:spLocks noGrp="1"/>
          </p:cNvSpPr>
          <p:nvPr>
            <p:ph type="title"/>
          </p:nvPr>
        </p:nvSpPr>
        <p:spPr>
          <a:xfrm>
            <a:off x="480000" y="365125"/>
            <a:ext cx="11232000" cy="1476000"/>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a:extLst>
              <a:ext uri="{FF2B5EF4-FFF2-40B4-BE49-F238E27FC236}">
                <a16:creationId xmlns:a16="http://schemas.microsoft.com/office/drawing/2014/main" id="{33714401-F716-4281-4F2C-A0D5AA4BD49F}"/>
              </a:ext>
            </a:extLst>
          </p:cNvPr>
          <p:cNvSpPr>
            <a:spLocks noGrp="1"/>
          </p:cNvSpPr>
          <p:nvPr>
            <p:ph type="body" idx="1"/>
          </p:nvPr>
        </p:nvSpPr>
        <p:spPr>
          <a:xfrm>
            <a:off x="480000" y="1995055"/>
            <a:ext cx="11232000" cy="43918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06747156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4" r:id="rId5"/>
    <p:sldLayoutId id="2147483655" r:id="rId6"/>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BE9F4-EF53-8710-BBA7-B3724B1E7273}"/>
              </a:ext>
            </a:extLst>
          </p:cNvPr>
          <p:cNvSpPr>
            <a:spLocks noGrp="1"/>
          </p:cNvSpPr>
          <p:nvPr>
            <p:ph type="title"/>
          </p:nvPr>
        </p:nvSpPr>
        <p:spPr>
          <a:xfrm>
            <a:off x="480000" y="365124"/>
            <a:ext cx="11232000" cy="1476000"/>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3714401-F716-4281-4F2C-A0D5AA4BD49F}"/>
              </a:ext>
            </a:extLst>
          </p:cNvPr>
          <p:cNvSpPr>
            <a:spLocks noGrp="1"/>
          </p:cNvSpPr>
          <p:nvPr>
            <p:ph type="body" idx="1"/>
          </p:nvPr>
        </p:nvSpPr>
        <p:spPr>
          <a:xfrm>
            <a:off x="480000" y="1995054"/>
            <a:ext cx="11232000" cy="43918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707124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62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8B19F-63E8-909E-3844-A78EBB01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FD5E35-5F2F-1538-5942-5DA66A051ED1}"/>
              </a:ext>
            </a:extLst>
          </p:cNvPr>
          <p:cNvSpPr txBox="1">
            <a:spLocks/>
          </p:cNvSpPr>
          <p:nvPr/>
        </p:nvSpPr>
        <p:spPr>
          <a:xfrm>
            <a:off x="3798861" y="2991516"/>
            <a:ext cx="4594276" cy="790722"/>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ctr"/>
            <a:r>
              <a:rPr lang="lv-LV" sz="4000" dirty="0">
                <a:latin typeface="Avenir Book" panose="02000503020000020003" pitchFamily="2" charset="0"/>
              </a:rPr>
              <a:t>Paldies!</a:t>
            </a:r>
          </a:p>
        </p:txBody>
      </p:sp>
    </p:spTree>
    <p:extLst>
      <p:ext uri="{BB962C8B-B14F-4D97-AF65-F5344CB8AC3E}">
        <p14:creationId xmlns:p14="http://schemas.microsoft.com/office/powerpoint/2010/main" val="17366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DF15-5C93-5D9B-3AED-1E728BA9436F}"/>
              </a:ext>
            </a:extLst>
          </p:cNvPr>
          <p:cNvSpPr>
            <a:spLocks noGrp="1"/>
          </p:cNvSpPr>
          <p:nvPr>
            <p:ph type="ctrTitle"/>
          </p:nvPr>
        </p:nvSpPr>
        <p:spPr>
          <a:xfrm>
            <a:off x="3311628" y="3743123"/>
            <a:ext cx="4820598" cy="1143071"/>
          </a:xfrm>
        </p:spPr>
        <p:txBody>
          <a:bodyPr anchor="ctr" anchorCtr="0">
            <a:normAutofit/>
          </a:bodyPr>
          <a:lstStyle/>
          <a:p>
            <a:pPr algn="ctr"/>
            <a:r>
              <a:rPr lang="lv-LV" sz="3000" dirty="0">
                <a:latin typeface="Avenir Book" panose="02000503020000020003" pitchFamily="2" charset="0"/>
              </a:rPr>
              <a:t>Sindija </a:t>
            </a:r>
            <a:r>
              <a:rPr lang="lv-LV" sz="3000" dirty="0" err="1">
                <a:latin typeface="Avenir Book" panose="02000503020000020003" pitchFamily="2" charset="0"/>
              </a:rPr>
              <a:t>Meluškāne</a:t>
            </a:r>
            <a:endParaRPr lang="lv-LV" sz="3000" dirty="0">
              <a:latin typeface="Avenir Book" panose="02000503020000020003" pitchFamily="2" charset="0"/>
            </a:endParaRPr>
          </a:p>
        </p:txBody>
      </p:sp>
      <p:sp>
        <p:nvSpPr>
          <p:cNvPr id="3" name="Subtitle 2">
            <a:extLst>
              <a:ext uri="{FF2B5EF4-FFF2-40B4-BE49-F238E27FC236}">
                <a16:creationId xmlns:a16="http://schemas.microsoft.com/office/drawing/2014/main" id="{00A9A462-576B-5B48-D47C-EBFA43EEA6F5}"/>
              </a:ext>
            </a:extLst>
          </p:cNvPr>
          <p:cNvSpPr>
            <a:spLocks noGrp="1"/>
          </p:cNvSpPr>
          <p:nvPr>
            <p:ph type="subTitle" idx="1"/>
          </p:nvPr>
        </p:nvSpPr>
        <p:spPr>
          <a:xfrm>
            <a:off x="3184613" y="5026685"/>
            <a:ext cx="5401340" cy="975508"/>
          </a:xfrm>
        </p:spPr>
        <p:txBody>
          <a:bodyPr>
            <a:normAutofit fontScale="92500" lnSpcReduction="20000"/>
          </a:bodyPr>
          <a:lstStyle/>
          <a:p>
            <a:pPr algn="ctr"/>
            <a:r>
              <a:rPr lang="lv-LV" dirty="0">
                <a:latin typeface="Avenir Book" panose="02000503020000020003" pitchFamily="2" charset="0"/>
              </a:rPr>
              <a:t>Sertificēta mākslas terapeite </a:t>
            </a:r>
            <a:br>
              <a:rPr lang="lv-LV" dirty="0">
                <a:latin typeface="Avenir Book" panose="02000503020000020003" pitchFamily="2" charset="0"/>
              </a:rPr>
            </a:br>
            <a:r>
              <a:rPr lang="lv-LV" dirty="0">
                <a:latin typeface="Avenir Book" panose="02000503020000020003" pitchFamily="2" charset="0"/>
              </a:rPr>
              <a:t>kognitīvi </a:t>
            </a:r>
            <a:r>
              <a:rPr lang="lv-LV" dirty="0" err="1">
                <a:latin typeface="Avenir Book" panose="02000503020000020003" pitchFamily="2" charset="0"/>
              </a:rPr>
              <a:t>biheiviorālās</a:t>
            </a:r>
            <a:r>
              <a:rPr lang="lv-LV" dirty="0">
                <a:latin typeface="Avenir Book" panose="02000503020000020003" pitchFamily="2" charset="0"/>
              </a:rPr>
              <a:t> terapijas speciāliste </a:t>
            </a:r>
            <a:br>
              <a:rPr lang="lv-LV" dirty="0">
                <a:latin typeface="Avenir Book" panose="02000503020000020003" pitchFamily="2" charset="0"/>
              </a:rPr>
            </a:br>
            <a:r>
              <a:rPr lang="lv-LV" dirty="0">
                <a:latin typeface="Avenir Book" panose="02000503020000020003" pitchFamily="2" charset="0"/>
              </a:rPr>
              <a:t>CAP grupu vadītāja</a:t>
            </a:r>
          </a:p>
        </p:txBody>
      </p:sp>
      <p:sp>
        <p:nvSpPr>
          <p:cNvPr id="7" name="Title 1">
            <a:extLst>
              <a:ext uri="{FF2B5EF4-FFF2-40B4-BE49-F238E27FC236}">
                <a16:creationId xmlns:a16="http://schemas.microsoft.com/office/drawing/2014/main" id="{D6833AD6-FA79-1ABE-FC55-EC3FE0D92A9A}"/>
              </a:ext>
            </a:extLst>
          </p:cNvPr>
          <p:cNvSpPr txBox="1">
            <a:spLocks/>
          </p:cNvSpPr>
          <p:nvPr/>
        </p:nvSpPr>
        <p:spPr>
          <a:xfrm>
            <a:off x="3424789" y="2324156"/>
            <a:ext cx="4594276" cy="790722"/>
          </a:xfrm>
          <a:prstGeom prst="rect">
            <a:avLst/>
          </a:prstGeom>
        </p:spPr>
        <p:txBody>
          <a:bodyPr vert="horz" lIns="91440" tIns="45720" rIns="91440" bIns="45720" rtlCol="0" anchor="ctr" anchorCtr="0">
            <a:normAutofit/>
          </a:bodyPr>
          <a:lstStyle>
            <a:lvl1pPr algn="l"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ctr"/>
            <a:r>
              <a:rPr lang="lv-LV" sz="4000" dirty="0">
                <a:latin typeface="Avenir Book" panose="02000503020000020003" pitchFamily="2" charset="0"/>
              </a:rPr>
              <a:t>Konfliktu risināšana</a:t>
            </a:r>
          </a:p>
        </p:txBody>
      </p:sp>
    </p:spTree>
    <p:extLst>
      <p:ext uri="{BB962C8B-B14F-4D97-AF65-F5344CB8AC3E}">
        <p14:creationId xmlns:p14="http://schemas.microsoft.com/office/powerpoint/2010/main" val="71071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C6A2D8F-DE38-0FB9-11B2-07ADA709231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E23BE1D-44F4-58B2-4763-EDDFB43CCCC7}"/>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Konflikts starp diviem meitenēm puiša dēļ, ko izprovocējusi meitene. Iesaistās meitenes provokatores vecāki un agresīvi apvaino otru pusi, izdomājot, izprovocējot citus konflikta cēloņus.</a:t>
            </a:r>
            <a:endParaRPr lang="en-GB" sz="2400" b="0" dirty="0">
              <a:latin typeface="Avenir"/>
            </a:endParaRPr>
          </a:p>
          <a:p>
            <a:endParaRPr lang="en-GB" sz="2400" b="0" dirty="0">
              <a:latin typeface="Avenir"/>
            </a:endParaRPr>
          </a:p>
          <a:p>
            <a:pPr marL="457200" indent="-457200">
              <a:buAutoNum type="arabicPeriod"/>
            </a:pPr>
            <a:r>
              <a:rPr lang="en-GB" sz="2400" dirty="0" err="1">
                <a:latin typeface="Avenir"/>
              </a:rPr>
              <a:t>Jāizmanto</a:t>
            </a:r>
            <a:r>
              <a:rPr lang="en-GB" sz="2400" dirty="0">
                <a:latin typeface="Avenir"/>
              </a:rPr>
              <a:t> </a:t>
            </a:r>
            <a:r>
              <a:rPr lang="en-GB" sz="2400" dirty="0" err="1">
                <a:latin typeface="Avenir"/>
              </a:rPr>
              <a:t>konflikta</a:t>
            </a:r>
            <a:r>
              <a:rPr lang="en-GB" sz="2400" dirty="0">
                <a:latin typeface="Avenir"/>
              </a:rPr>
              <a:t> </a:t>
            </a:r>
            <a:r>
              <a:rPr lang="en-GB" sz="2400" dirty="0" err="1">
                <a:latin typeface="Avenir"/>
              </a:rPr>
              <a:t>risināšanas</a:t>
            </a:r>
            <a:r>
              <a:rPr lang="en-GB" sz="2400" dirty="0">
                <a:latin typeface="Avenir"/>
              </a:rPr>
              <a:t> </a:t>
            </a:r>
            <a:r>
              <a:rPr lang="en-GB" sz="2400" dirty="0" err="1">
                <a:latin typeface="Avenir"/>
              </a:rPr>
              <a:t>soļi</a:t>
            </a:r>
            <a:r>
              <a:rPr lang="en-GB" sz="2400" dirty="0">
                <a:latin typeface="Avenir"/>
              </a:rPr>
              <a:t>. </a:t>
            </a:r>
            <a:r>
              <a:rPr lang="en-GB" sz="2400" dirty="0" err="1">
                <a:latin typeface="Avenir"/>
              </a:rPr>
              <a:t>Jādefinē</a:t>
            </a:r>
            <a:r>
              <a:rPr lang="en-GB" sz="2400" dirty="0">
                <a:latin typeface="Avenir"/>
              </a:rPr>
              <a:t> </a:t>
            </a:r>
            <a:r>
              <a:rPr lang="en-GB" sz="2400" dirty="0" err="1">
                <a:latin typeface="Avenir"/>
              </a:rPr>
              <a:t>konkrētā</a:t>
            </a:r>
            <a:r>
              <a:rPr lang="en-GB" sz="2400" dirty="0">
                <a:latin typeface="Avenir"/>
              </a:rPr>
              <a:t> </a:t>
            </a:r>
            <a:r>
              <a:rPr lang="en-GB" sz="2400" dirty="0" err="1">
                <a:latin typeface="Avenir"/>
              </a:rPr>
              <a:t>problēma</a:t>
            </a:r>
            <a:r>
              <a:rPr lang="en-GB" sz="2400" dirty="0">
                <a:latin typeface="Avenir"/>
              </a:rPr>
              <a:t>, </a:t>
            </a:r>
            <a:r>
              <a:rPr lang="en-GB" sz="2400" dirty="0" err="1">
                <a:latin typeface="Avenir"/>
              </a:rPr>
              <a:t>jārisina</a:t>
            </a:r>
            <a:r>
              <a:rPr lang="en-GB" sz="2400" dirty="0">
                <a:latin typeface="Avenir"/>
              </a:rPr>
              <a:t> </a:t>
            </a:r>
            <a:r>
              <a:rPr lang="en-GB" sz="2400" dirty="0" err="1">
                <a:latin typeface="Avenir"/>
              </a:rPr>
              <a:t>secīgi</a:t>
            </a:r>
            <a:r>
              <a:rPr lang="en-GB" sz="2400" dirty="0">
                <a:latin typeface="Avenir"/>
              </a:rPr>
              <a:t>. </a:t>
            </a:r>
          </a:p>
          <a:p>
            <a:pPr marL="457200" indent="-457200">
              <a:buAutoNum type="arabicPeriod"/>
            </a:pPr>
            <a:r>
              <a:rPr lang="en-GB" sz="2400" dirty="0" err="1">
                <a:latin typeface="Avenir"/>
              </a:rPr>
              <a:t>Svarīgi</a:t>
            </a:r>
            <a:r>
              <a:rPr lang="en-GB" sz="2400" dirty="0">
                <a:latin typeface="Avenir"/>
              </a:rPr>
              <a:t>, </a:t>
            </a:r>
            <a:r>
              <a:rPr lang="en-GB" sz="2400" dirty="0" err="1">
                <a:latin typeface="Avenir"/>
              </a:rPr>
              <a:t>lai</a:t>
            </a:r>
            <a:r>
              <a:rPr lang="en-GB" sz="2400" dirty="0">
                <a:latin typeface="Avenir"/>
              </a:rPr>
              <a:t> </a:t>
            </a:r>
            <a:r>
              <a:rPr lang="en-GB" sz="2400" dirty="0" err="1">
                <a:latin typeface="Avenir"/>
              </a:rPr>
              <a:t>konflikta</a:t>
            </a:r>
            <a:r>
              <a:rPr lang="en-GB" sz="2400" dirty="0">
                <a:latin typeface="Avenir"/>
              </a:rPr>
              <a:t> </a:t>
            </a:r>
            <a:r>
              <a:rPr lang="en-GB" sz="2400" dirty="0" err="1">
                <a:latin typeface="Avenir"/>
              </a:rPr>
              <a:t>risināšana</a:t>
            </a:r>
            <a:r>
              <a:rPr lang="en-GB" sz="2400" dirty="0">
                <a:latin typeface="Avenir"/>
              </a:rPr>
              <a:t> </a:t>
            </a:r>
            <a:r>
              <a:rPr lang="en-GB" sz="2400" dirty="0" err="1">
                <a:latin typeface="Avenir"/>
              </a:rPr>
              <a:t>notiek</a:t>
            </a:r>
            <a:r>
              <a:rPr lang="en-GB" sz="2400" dirty="0">
                <a:latin typeface="Avenir"/>
              </a:rPr>
              <a:t> </a:t>
            </a:r>
            <a:r>
              <a:rPr lang="en-GB" sz="2400" dirty="0" err="1">
                <a:latin typeface="Avenir"/>
              </a:rPr>
              <a:t>līdzīgās</a:t>
            </a:r>
            <a:r>
              <a:rPr lang="en-GB" sz="2400" dirty="0">
                <a:latin typeface="Avenir"/>
              </a:rPr>
              <a:t> </a:t>
            </a:r>
            <a:r>
              <a:rPr lang="en-GB" sz="2400" dirty="0" err="1">
                <a:latin typeface="Avenir"/>
              </a:rPr>
              <a:t>pozīcijās</a:t>
            </a:r>
            <a:r>
              <a:rPr lang="en-GB" sz="2400" dirty="0">
                <a:latin typeface="Avenir"/>
              </a:rPr>
              <a:t>.</a:t>
            </a:r>
          </a:p>
        </p:txBody>
      </p:sp>
      <p:sp>
        <p:nvSpPr>
          <p:cNvPr id="6" name="Content Placeholder 2">
            <a:extLst>
              <a:ext uri="{FF2B5EF4-FFF2-40B4-BE49-F238E27FC236}">
                <a16:creationId xmlns:a16="http://schemas.microsoft.com/office/drawing/2014/main" id="{ADB56EDA-5308-6349-0270-84786CBDDBA8}"/>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398587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027A5F-630C-B4D7-2DA2-CAF361CC7F0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5863FF-722B-FC19-7F6A-F8A0821531E3}"/>
              </a:ext>
            </a:extLst>
          </p:cNvPr>
          <p:cNvSpPr txBox="1">
            <a:spLocks/>
          </p:cNvSpPr>
          <p:nvPr/>
        </p:nvSpPr>
        <p:spPr>
          <a:xfrm>
            <a:off x="613893" y="1289737"/>
            <a:ext cx="11098107" cy="48570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Ja bērnam konflikts ar citiem bērniem, jo viņu apsaukā, viņš par to neinformē citus,(jo reiz ir jau vīlies), bet </a:t>
            </a:r>
            <a:r>
              <a:rPr lang="lv-LV" sz="2400" b="0" dirty="0" err="1">
                <a:latin typeface="Avenir"/>
              </a:rPr>
              <a:t>cenšās</a:t>
            </a:r>
            <a:r>
              <a:rPr lang="lv-LV" sz="2400" b="0" dirty="0">
                <a:latin typeface="Avenir"/>
              </a:rPr>
              <a:t> situāciju atrisināt pats, bieži vien pazemojot citus bērnus. Gala rezultātā vienmēr paliek vainīgs. (kaut ir vecāku atbalsts, tiek skaidrots, motivēts risināt šo situāciju iesaistot pieaugušos), bērns kategoriski atsakās un turpina risināt pats.</a:t>
            </a:r>
            <a:endParaRPr lang="en-GB" sz="2400" b="0" dirty="0">
              <a:latin typeface="Avenir"/>
            </a:endParaRPr>
          </a:p>
          <a:p>
            <a:r>
              <a:rPr lang="en-GB" sz="2400" dirty="0">
                <a:latin typeface="Avenir"/>
              </a:rPr>
              <a:t> </a:t>
            </a:r>
          </a:p>
          <a:p>
            <a:pPr marL="457200" indent="-457200">
              <a:buAutoNum type="arabicPeriod"/>
            </a:pPr>
            <a:endParaRPr lang="en-GB" sz="2400" dirty="0">
              <a:latin typeface="Avenir"/>
            </a:endParaRPr>
          </a:p>
          <a:p>
            <a:pPr marL="457200" indent="-457200">
              <a:buAutoNum type="arabicPeriod"/>
            </a:pPr>
            <a:r>
              <a:rPr lang="en-GB" sz="2400" dirty="0" err="1">
                <a:latin typeface="Avenir"/>
              </a:rPr>
              <a:t>Turpināt</a:t>
            </a:r>
            <a:r>
              <a:rPr lang="en-GB" sz="2400" dirty="0">
                <a:latin typeface="Avenir"/>
              </a:rPr>
              <a:t> </a:t>
            </a:r>
            <a:r>
              <a:rPr lang="en-GB" sz="2400" dirty="0" err="1">
                <a:latin typeface="Avenir"/>
              </a:rPr>
              <a:t>veidot</a:t>
            </a:r>
            <a:r>
              <a:rPr lang="en-GB" sz="2400" dirty="0">
                <a:latin typeface="Avenir"/>
              </a:rPr>
              <a:t> un </a:t>
            </a:r>
            <a:r>
              <a:rPr lang="en-GB" sz="2400" dirty="0" err="1">
                <a:latin typeface="Avenir"/>
              </a:rPr>
              <a:t>siprināt</a:t>
            </a:r>
            <a:r>
              <a:rPr lang="en-GB" sz="2400" dirty="0">
                <a:latin typeface="Avenir"/>
              </a:rPr>
              <a:t> </a:t>
            </a:r>
            <a:r>
              <a:rPr lang="en-GB" sz="2400" dirty="0" err="1">
                <a:latin typeface="Avenir"/>
              </a:rPr>
              <a:t>kontaktu</a:t>
            </a:r>
            <a:r>
              <a:rPr lang="en-GB" sz="2400" dirty="0">
                <a:latin typeface="Avenir"/>
              </a:rPr>
              <a:t>, </a:t>
            </a:r>
            <a:r>
              <a:rPr lang="en-GB" sz="2400" dirty="0" err="1">
                <a:latin typeface="Avenir"/>
              </a:rPr>
              <a:t>lai</a:t>
            </a:r>
            <a:r>
              <a:rPr lang="en-GB" sz="2400" dirty="0">
                <a:latin typeface="Avenir"/>
              </a:rPr>
              <a:t> </a:t>
            </a:r>
            <a:r>
              <a:rPr lang="en-GB" sz="2400" dirty="0" err="1">
                <a:latin typeface="Avenir"/>
              </a:rPr>
              <a:t>atgūta</a:t>
            </a:r>
            <a:r>
              <a:rPr lang="en-GB" sz="2400" dirty="0">
                <a:latin typeface="Avenir"/>
              </a:rPr>
              <a:t> </a:t>
            </a:r>
            <a:r>
              <a:rPr lang="en-GB" sz="2400" dirty="0" err="1">
                <a:latin typeface="Avenir"/>
              </a:rPr>
              <a:t>bērna</a:t>
            </a:r>
            <a:r>
              <a:rPr lang="en-GB" sz="2400" dirty="0">
                <a:latin typeface="Avenir"/>
              </a:rPr>
              <a:t> </a:t>
            </a:r>
            <a:r>
              <a:rPr lang="en-GB" sz="2400" dirty="0" err="1">
                <a:latin typeface="Avenir"/>
              </a:rPr>
              <a:t>uzticēšanos</a:t>
            </a:r>
            <a:r>
              <a:rPr lang="en-GB" sz="2400" dirty="0">
                <a:latin typeface="Avenir"/>
              </a:rPr>
              <a:t>. </a:t>
            </a:r>
          </a:p>
          <a:p>
            <a:pPr marL="457200" indent="-457200">
              <a:buAutoNum type="arabicPeriod"/>
            </a:pPr>
            <a:r>
              <a:rPr lang="en-GB" sz="2400" dirty="0" err="1">
                <a:latin typeface="Avenir"/>
              </a:rPr>
              <a:t>Atbalstošu</a:t>
            </a:r>
            <a:r>
              <a:rPr lang="en-GB" sz="2400" dirty="0">
                <a:latin typeface="Avenir"/>
              </a:rPr>
              <a:t> </a:t>
            </a:r>
            <a:r>
              <a:rPr lang="en-GB" sz="2400" dirty="0" err="1">
                <a:latin typeface="Avenir"/>
              </a:rPr>
              <a:t>speciālistu</a:t>
            </a:r>
            <a:r>
              <a:rPr lang="en-GB" sz="2400" dirty="0">
                <a:latin typeface="Avenir"/>
              </a:rPr>
              <a:t> </a:t>
            </a:r>
            <a:r>
              <a:rPr lang="en-GB" sz="2400" dirty="0" err="1">
                <a:latin typeface="Avenir"/>
              </a:rPr>
              <a:t>piesaiste</a:t>
            </a:r>
            <a:r>
              <a:rPr lang="en-GB" sz="2400" dirty="0">
                <a:latin typeface="Avenir"/>
              </a:rPr>
              <a:t>.</a:t>
            </a:r>
          </a:p>
          <a:p>
            <a:pPr marL="457200" indent="-457200">
              <a:buAutoNum type="arabicPeriod"/>
            </a:pPr>
            <a:r>
              <a:rPr lang="en-GB" sz="2400" dirty="0" err="1">
                <a:latin typeface="Avenir"/>
              </a:rPr>
              <a:t>Atbalsts</a:t>
            </a:r>
            <a:r>
              <a:rPr lang="en-GB" sz="2400" dirty="0">
                <a:latin typeface="Avenir"/>
              </a:rPr>
              <a:t> </a:t>
            </a:r>
            <a:r>
              <a:rPr lang="en-GB" sz="2400" dirty="0" err="1">
                <a:latin typeface="Avenir"/>
              </a:rPr>
              <a:t>ģimenei</a:t>
            </a:r>
            <a:r>
              <a:rPr lang="en-GB" sz="2400" dirty="0">
                <a:latin typeface="Avenir"/>
              </a:rPr>
              <a:t>.</a:t>
            </a:r>
            <a:endParaRPr lang="lv-LV" sz="2400" dirty="0">
              <a:latin typeface="Avenir"/>
            </a:endParaRPr>
          </a:p>
          <a:p>
            <a:endParaRPr lang="lv-LV" sz="2400" dirty="0">
              <a:latin typeface="Avenir Book" panose="02000503020000020003" pitchFamily="2" charset="0"/>
            </a:endParaRPr>
          </a:p>
        </p:txBody>
      </p:sp>
      <p:sp>
        <p:nvSpPr>
          <p:cNvPr id="6" name="Content Placeholder 2">
            <a:extLst>
              <a:ext uri="{FF2B5EF4-FFF2-40B4-BE49-F238E27FC236}">
                <a16:creationId xmlns:a16="http://schemas.microsoft.com/office/drawing/2014/main" id="{D57078B4-B236-5CA8-2062-52F0B970E06F}"/>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4194807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F2D04B-9321-07CD-E874-296900F357B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07952E-C0BE-5F35-7989-9931BC647785}"/>
              </a:ext>
            </a:extLst>
          </p:cNvPr>
          <p:cNvSpPr txBox="1">
            <a:spLocks/>
          </p:cNvSpPr>
          <p:nvPr/>
        </p:nvSpPr>
        <p:spPr>
          <a:xfrm>
            <a:off x="480000" y="934137"/>
            <a:ext cx="10450270" cy="307675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Jauniešu atsvešināšanās un konflikti ar ģimeni. Ģimenes attiecības ir  saspringtas, vecāki neredz veidu, kā palīdzēt. Jaunietim trūkst atbalsta ģimenē, un viņš jūt, ka neviens neuzticas viņam. Būtiski ir iedrošināt viņu, lai viņš redzētu iespējamos ieguvumus no savas uzvedības izmaiņām.  </a:t>
            </a:r>
            <a:r>
              <a:rPr lang="lv-LV" sz="2400" b="0" dirty="0" err="1">
                <a:latin typeface="Avenir"/>
              </a:rPr>
              <a:t>Mentorēšana</a:t>
            </a:r>
            <a:r>
              <a:rPr lang="lv-LV" sz="2400" b="0" dirty="0">
                <a:latin typeface="Avenir"/>
              </a:rPr>
              <a:t> ir vērtīgs instruments jauniešiem, kas nonākuši grūtībās, jo  profesionāli </a:t>
            </a:r>
            <a:r>
              <a:rPr lang="lv-LV" sz="2400" b="0" dirty="0" err="1">
                <a:latin typeface="Avenir"/>
              </a:rPr>
              <a:t>mentori</a:t>
            </a:r>
            <a:r>
              <a:rPr lang="lv-LV" sz="2400" b="0" dirty="0">
                <a:latin typeface="Avenir"/>
              </a:rPr>
              <a:t>  var iedvesmot un motivēt jauniešus.</a:t>
            </a:r>
            <a:endParaRPr lang="en-GB" sz="2400" b="0" dirty="0">
              <a:latin typeface="Avenir"/>
            </a:endParaRPr>
          </a:p>
          <a:p>
            <a:endParaRPr lang="en-GB" sz="2400" dirty="0">
              <a:latin typeface="Avenir"/>
            </a:endParaRPr>
          </a:p>
          <a:p>
            <a:pPr marL="457200" indent="-457200">
              <a:buAutoNum type="arabicPeriod"/>
            </a:pPr>
            <a:r>
              <a:rPr lang="en-GB" sz="2400" dirty="0" err="1">
                <a:latin typeface="Avenir"/>
              </a:rPr>
              <a:t>Speciālistu</a:t>
            </a:r>
            <a:r>
              <a:rPr lang="en-GB" sz="2400" dirty="0">
                <a:latin typeface="Avenir"/>
              </a:rPr>
              <a:t>, mentor </a:t>
            </a:r>
            <a:r>
              <a:rPr lang="en-GB" sz="2400" dirty="0" err="1">
                <a:latin typeface="Avenir"/>
              </a:rPr>
              <a:t>piesaiste</a:t>
            </a:r>
            <a:endParaRPr lang="en-GB" sz="2400" dirty="0">
              <a:latin typeface="Avenir"/>
            </a:endParaRPr>
          </a:p>
          <a:p>
            <a:pPr marL="457200" indent="-457200">
              <a:buAutoNum type="arabicPeriod"/>
            </a:pPr>
            <a:r>
              <a:rPr lang="en-GB" sz="2400" dirty="0">
                <a:latin typeface="Avenir"/>
              </a:rPr>
              <a:t> </a:t>
            </a:r>
            <a:r>
              <a:rPr lang="en-GB" sz="2400" dirty="0" err="1">
                <a:latin typeface="Avenir"/>
              </a:rPr>
              <a:t>Ģimenes</a:t>
            </a:r>
            <a:r>
              <a:rPr lang="en-GB" sz="2400" dirty="0">
                <a:latin typeface="Avenir"/>
              </a:rPr>
              <a:t> </a:t>
            </a:r>
            <a:r>
              <a:rPr lang="en-GB" sz="2400" dirty="0" err="1">
                <a:latin typeface="Avenir"/>
              </a:rPr>
              <a:t>resursu</a:t>
            </a:r>
            <a:r>
              <a:rPr lang="en-GB" sz="2400" dirty="0">
                <a:latin typeface="Avenir"/>
              </a:rPr>
              <a:t> </a:t>
            </a:r>
            <a:r>
              <a:rPr lang="en-GB" sz="2400" dirty="0" err="1">
                <a:latin typeface="Avenir"/>
              </a:rPr>
              <a:t>stiprināšana</a:t>
            </a:r>
            <a:r>
              <a:rPr lang="en-GB" sz="2400" dirty="0">
                <a:latin typeface="Avenir"/>
              </a:rPr>
              <a:t>, </a:t>
            </a:r>
            <a:r>
              <a:rPr lang="en-GB" sz="2400" dirty="0" err="1">
                <a:latin typeface="Avenir"/>
              </a:rPr>
              <a:t>atbalsts</a:t>
            </a:r>
            <a:r>
              <a:rPr lang="en-GB" sz="2400" dirty="0">
                <a:latin typeface="Avenir"/>
              </a:rPr>
              <a:t> </a:t>
            </a:r>
            <a:r>
              <a:rPr lang="en-GB" sz="2400" dirty="0" err="1">
                <a:latin typeface="Avenir"/>
              </a:rPr>
              <a:t>vecākiem</a:t>
            </a:r>
            <a:r>
              <a:rPr lang="en-GB" sz="2400" dirty="0">
                <a:latin typeface="Avenir"/>
              </a:rPr>
              <a:t>.</a:t>
            </a:r>
          </a:p>
        </p:txBody>
      </p:sp>
      <p:sp>
        <p:nvSpPr>
          <p:cNvPr id="6" name="Content Placeholder 2">
            <a:extLst>
              <a:ext uri="{FF2B5EF4-FFF2-40B4-BE49-F238E27FC236}">
                <a16:creationId xmlns:a16="http://schemas.microsoft.com/office/drawing/2014/main" id="{AE2A7BAA-7AFE-CB6C-CC0A-F9A156B6C8C1}"/>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2137556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Vecāku un bērnu domstarpības sakarā ar telefonu un datoru lietošanu. Konflikti bieži rodas, kad vecāki nosaka bērnam robežas, bet paši tās neievēro, kā arī nosaka bērnam nosacījumus, bet nav šāda piemēra ģimenē. </a:t>
            </a:r>
            <a:endParaRPr lang="en-GB" sz="2400" b="0" dirty="0">
              <a:latin typeface="Avenir"/>
            </a:endParaRPr>
          </a:p>
          <a:p>
            <a:endParaRPr lang="en-GB" sz="2400" dirty="0">
              <a:latin typeface="Avenir"/>
            </a:endParaRPr>
          </a:p>
          <a:p>
            <a:r>
              <a:rPr lang="en-GB" sz="2400" dirty="0">
                <a:latin typeface="Avenir"/>
              </a:rPr>
              <a:t>1. </a:t>
            </a:r>
            <a:r>
              <a:rPr lang="en-GB" sz="2400" dirty="0" err="1">
                <a:latin typeface="Avenir"/>
              </a:rPr>
              <a:t>Robežas</a:t>
            </a:r>
            <a:r>
              <a:rPr lang="en-GB" sz="2400" dirty="0">
                <a:latin typeface="Avenir"/>
              </a:rPr>
              <a:t> un </a:t>
            </a:r>
            <a:r>
              <a:rPr lang="en-GB" sz="2400" dirty="0" err="1">
                <a:latin typeface="Avenir"/>
              </a:rPr>
              <a:t>iekšējie</a:t>
            </a:r>
            <a:r>
              <a:rPr lang="en-GB" sz="2400" dirty="0">
                <a:latin typeface="Avenir"/>
              </a:rPr>
              <a:t> </a:t>
            </a:r>
            <a:r>
              <a:rPr lang="en-GB" sz="2400" dirty="0" err="1">
                <a:latin typeface="Avenir"/>
              </a:rPr>
              <a:t>noteikumi</a:t>
            </a:r>
            <a:r>
              <a:rPr lang="en-GB" sz="2400" dirty="0">
                <a:latin typeface="Avenir"/>
              </a:rPr>
              <a:t> </a:t>
            </a:r>
            <a:r>
              <a:rPr lang="en-GB" sz="2400" dirty="0" err="1">
                <a:latin typeface="Avenir"/>
              </a:rPr>
              <a:t>jāpārrunā</a:t>
            </a:r>
            <a:r>
              <a:rPr lang="en-GB" sz="2400" dirty="0">
                <a:latin typeface="Avenir"/>
              </a:rPr>
              <a:t> un </a:t>
            </a:r>
            <a:r>
              <a:rPr lang="en-GB" sz="2400" dirty="0" err="1">
                <a:latin typeface="Avenir"/>
              </a:rPr>
              <a:t>jāizskaidro</a:t>
            </a:r>
            <a:r>
              <a:rPr lang="en-GB" sz="2400" dirty="0">
                <a:latin typeface="Avenir"/>
              </a:rPr>
              <a:t> </a:t>
            </a:r>
            <a:r>
              <a:rPr lang="en-GB" sz="2400" dirty="0" err="1">
                <a:latin typeface="Avenir"/>
              </a:rPr>
              <a:t>cieņpilni</a:t>
            </a:r>
            <a:r>
              <a:rPr lang="en-GB" sz="2400" dirty="0">
                <a:latin typeface="Avenir"/>
              </a:rPr>
              <a:t>.</a:t>
            </a:r>
          </a:p>
          <a:p>
            <a:r>
              <a:rPr lang="en-GB" sz="2400" dirty="0">
                <a:latin typeface="Avenir"/>
              </a:rPr>
              <a:t>2. </a:t>
            </a:r>
            <a:r>
              <a:rPr lang="en-GB" sz="2400" dirty="0" err="1">
                <a:latin typeface="Avenir"/>
              </a:rPr>
              <a:t>Konskekvences</a:t>
            </a:r>
            <a:r>
              <a:rPr lang="en-GB" sz="2400" dirty="0">
                <a:latin typeface="Avenir"/>
              </a:rPr>
              <a:t> </a:t>
            </a:r>
            <a:r>
              <a:rPr lang="en-GB" sz="2400" dirty="0" err="1">
                <a:latin typeface="Avenir"/>
              </a:rPr>
              <a:t>ir</a:t>
            </a:r>
            <a:r>
              <a:rPr lang="en-GB" sz="2400" dirty="0">
                <a:latin typeface="Avenir"/>
              </a:rPr>
              <a:t> </a:t>
            </a:r>
            <a:r>
              <a:rPr lang="en-GB" sz="2400" dirty="0" err="1">
                <a:latin typeface="Avenir"/>
              </a:rPr>
              <a:t>ļoti</a:t>
            </a:r>
            <a:r>
              <a:rPr lang="en-GB" sz="2400" dirty="0">
                <a:latin typeface="Avenir"/>
              </a:rPr>
              <a:t> </a:t>
            </a:r>
            <a:r>
              <a:rPr lang="en-GB" sz="2400" dirty="0" err="1">
                <a:latin typeface="Avenir"/>
              </a:rPr>
              <a:t>svarīgs</a:t>
            </a:r>
            <a:r>
              <a:rPr lang="en-GB" sz="2400" dirty="0">
                <a:latin typeface="Avenir"/>
              </a:rPr>
              <a:t> </a:t>
            </a:r>
            <a:r>
              <a:rPr lang="en-GB" sz="2400" dirty="0" err="1">
                <a:latin typeface="Avenir"/>
              </a:rPr>
              <a:t>pozitīvas</a:t>
            </a:r>
            <a:r>
              <a:rPr lang="en-GB" sz="2400" dirty="0">
                <a:latin typeface="Avenir"/>
              </a:rPr>
              <a:t> </a:t>
            </a:r>
            <a:r>
              <a:rPr lang="en-GB" sz="2400" dirty="0" err="1">
                <a:latin typeface="Avenir"/>
              </a:rPr>
              <a:t>disciplinēšanas</a:t>
            </a:r>
            <a:r>
              <a:rPr lang="en-GB" sz="2400" dirty="0">
                <a:latin typeface="Avenir"/>
              </a:rPr>
              <a:t> </a:t>
            </a:r>
            <a:r>
              <a:rPr lang="en-GB" sz="2400" dirty="0" err="1">
                <a:latin typeface="Avenir"/>
              </a:rPr>
              <a:t>priekšnoteikums</a:t>
            </a:r>
            <a:r>
              <a:rPr lang="en-GB" sz="2400" dirty="0">
                <a:latin typeface="Avenir"/>
              </a:rPr>
              <a:t>. </a:t>
            </a: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1471380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Strādājot ar jauniešiem, </a:t>
            </a:r>
            <a:r>
              <a:rPr lang="lv-LV" sz="2400" b="0" dirty="0" err="1">
                <a:latin typeface="Avenir"/>
              </a:rPr>
              <a:t>problēmsituāciju</a:t>
            </a:r>
            <a:r>
              <a:rPr lang="lv-LV" sz="2400" b="0" dirty="0">
                <a:latin typeface="Avenir"/>
              </a:rPr>
              <a:t> ikdienā ir daudz. Zagšanas (bērni līdz 14 gadiem, sodu nekādu nesaņem, viņiem ir šī nesodāmības sajūta, un viņi to dara visu laiku. Vecāki netiek galā. Ir viens, kurš ierosina, un pārējie "pavelkas" līdzi, jo "aiz garlaicības". Zog gan veikalā, gan bērnu un jauniešu centrā.)</a:t>
            </a:r>
            <a:endParaRPr lang="en-GB" sz="2400" b="0" dirty="0">
              <a:latin typeface="Avenir"/>
            </a:endParaRPr>
          </a:p>
          <a:p>
            <a:endParaRPr lang="en-GB" sz="2400" b="0" dirty="0">
              <a:latin typeface="Avenir"/>
            </a:endParaRPr>
          </a:p>
          <a:p>
            <a:pPr marL="457200" indent="-457200">
              <a:buAutoNum type="arabicPeriod"/>
            </a:pPr>
            <a:endParaRPr lang="en-GB" sz="2400" dirty="0">
              <a:latin typeface="Avenir"/>
            </a:endParaRPr>
          </a:p>
          <a:p>
            <a:pPr marL="457200" indent="-457200">
              <a:buAutoNum type="arabicPeriod"/>
            </a:pPr>
            <a:r>
              <a:rPr lang="en-GB" sz="2400" dirty="0" err="1">
                <a:latin typeface="Avenir"/>
              </a:rPr>
              <a:t>Jāizpēta</a:t>
            </a:r>
            <a:r>
              <a:rPr lang="en-GB" sz="2400" dirty="0">
                <a:latin typeface="Avenir"/>
              </a:rPr>
              <a:t> </a:t>
            </a:r>
            <a:r>
              <a:rPr lang="en-GB" sz="2400" dirty="0" err="1">
                <a:latin typeface="Avenir"/>
              </a:rPr>
              <a:t>situācija</a:t>
            </a:r>
            <a:r>
              <a:rPr lang="en-GB" sz="2400" dirty="0">
                <a:latin typeface="Avenir"/>
              </a:rPr>
              <a:t>, </a:t>
            </a:r>
            <a:r>
              <a:rPr lang="en-GB" sz="2400" dirty="0" err="1">
                <a:latin typeface="Avenir"/>
              </a:rPr>
              <a:t>kāpēc</a:t>
            </a:r>
            <a:r>
              <a:rPr lang="en-GB" sz="2400" dirty="0">
                <a:latin typeface="Avenir"/>
              </a:rPr>
              <a:t> </a:t>
            </a:r>
            <a:r>
              <a:rPr lang="en-GB" sz="2400" dirty="0" err="1">
                <a:latin typeface="Avenir"/>
              </a:rPr>
              <a:t>bērni</a:t>
            </a:r>
            <a:r>
              <a:rPr lang="en-GB" sz="2400" dirty="0">
                <a:latin typeface="Avenir"/>
              </a:rPr>
              <a:t> </a:t>
            </a:r>
            <a:r>
              <a:rPr lang="en-GB" sz="2400" dirty="0" err="1">
                <a:latin typeface="Avenir"/>
              </a:rPr>
              <a:t>zog</a:t>
            </a:r>
            <a:r>
              <a:rPr lang="en-GB" sz="2400" dirty="0">
                <a:latin typeface="Avenir"/>
              </a:rPr>
              <a:t>. </a:t>
            </a:r>
            <a:r>
              <a:rPr lang="en-GB" sz="2400" dirty="0" err="1">
                <a:latin typeface="Avenir"/>
              </a:rPr>
              <a:t>Nepieciešamība</a:t>
            </a:r>
            <a:r>
              <a:rPr lang="en-GB" sz="2400" dirty="0">
                <a:latin typeface="Avenir"/>
              </a:rPr>
              <a:t>, </a:t>
            </a:r>
            <a:r>
              <a:rPr lang="en-GB" sz="2400" dirty="0" err="1">
                <a:latin typeface="Avenir"/>
              </a:rPr>
              <a:t>kleptomānija</a:t>
            </a:r>
            <a:r>
              <a:rPr lang="en-GB" sz="2400" dirty="0">
                <a:latin typeface="Avenir"/>
              </a:rPr>
              <a:t>? </a:t>
            </a:r>
            <a:r>
              <a:rPr lang="en-GB" sz="2400" dirty="0" err="1">
                <a:latin typeface="Avenir"/>
              </a:rPr>
              <a:t>Jāiesaista</a:t>
            </a:r>
            <a:r>
              <a:rPr lang="en-GB" sz="2400" dirty="0">
                <a:latin typeface="Avenir"/>
              </a:rPr>
              <a:t> </a:t>
            </a:r>
            <a:r>
              <a:rPr lang="en-GB" sz="2400" dirty="0" err="1">
                <a:latin typeface="Avenir"/>
              </a:rPr>
              <a:t>atbilstoši</a:t>
            </a:r>
            <a:r>
              <a:rPr lang="en-GB" sz="2400" dirty="0">
                <a:latin typeface="Avenir"/>
              </a:rPr>
              <a:t> </a:t>
            </a:r>
            <a:r>
              <a:rPr lang="en-GB" sz="2400" dirty="0" err="1">
                <a:latin typeface="Avenir"/>
              </a:rPr>
              <a:t>speciālisti</a:t>
            </a:r>
            <a:r>
              <a:rPr lang="en-GB" sz="2400" dirty="0">
                <a:latin typeface="Avenir"/>
              </a:rPr>
              <a:t>, </a:t>
            </a:r>
            <a:r>
              <a:rPr lang="en-GB" sz="2400" dirty="0" err="1">
                <a:latin typeface="Avenir"/>
              </a:rPr>
              <a:t>mentori</a:t>
            </a:r>
            <a:r>
              <a:rPr lang="en-GB" sz="2400" dirty="0">
                <a:latin typeface="Avenir"/>
              </a:rPr>
              <a:t>.</a:t>
            </a:r>
          </a:p>
          <a:p>
            <a:pPr marL="457200" indent="-457200">
              <a:buAutoNum type="arabicPeriod"/>
            </a:pPr>
            <a:r>
              <a:rPr lang="en-GB" sz="2400" dirty="0" err="1">
                <a:latin typeface="Avenir"/>
              </a:rPr>
              <a:t>Vecākiem</a:t>
            </a:r>
            <a:r>
              <a:rPr lang="en-GB" sz="2400" dirty="0">
                <a:latin typeface="Avenir"/>
              </a:rPr>
              <a:t> </a:t>
            </a:r>
            <a:r>
              <a:rPr lang="en-GB" sz="2400" dirty="0" err="1">
                <a:latin typeface="Avenir"/>
              </a:rPr>
              <a:t>var</a:t>
            </a:r>
            <a:r>
              <a:rPr lang="en-GB" sz="2400" dirty="0">
                <a:latin typeface="Avenir"/>
              </a:rPr>
              <a:t> </a:t>
            </a:r>
            <a:r>
              <a:rPr lang="en-GB" sz="2400" dirty="0" err="1">
                <a:latin typeface="Avenir"/>
              </a:rPr>
              <a:t>būt</a:t>
            </a:r>
            <a:r>
              <a:rPr lang="en-GB" sz="2400" dirty="0">
                <a:latin typeface="Avenir"/>
              </a:rPr>
              <a:t> </a:t>
            </a:r>
            <a:r>
              <a:rPr lang="en-GB" sz="2400" dirty="0" err="1">
                <a:latin typeface="Avenir"/>
              </a:rPr>
              <a:t>nepieciešams</a:t>
            </a:r>
            <a:r>
              <a:rPr lang="en-GB" sz="2400" dirty="0">
                <a:latin typeface="Avenir"/>
              </a:rPr>
              <a:t> </a:t>
            </a:r>
            <a:r>
              <a:rPr lang="en-GB" sz="2400" dirty="0" err="1">
                <a:latin typeface="Avenir"/>
              </a:rPr>
              <a:t>sociālā</a:t>
            </a:r>
            <a:r>
              <a:rPr lang="en-GB" sz="2400" dirty="0">
                <a:latin typeface="Avenir"/>
              </a:rPr>
              <a:t> </a:t>
            </a:r>
            <a:r>
              <a:rPr lang="en-GB" sz="2400" dirty="0" err="1">
                <a:latin typeface="Avenir"/>
              </a:rPr>
              <a:t>dienesta</a:t>
            </a:r>
            <a:r>
              <a:rPr lang="en-GB" sz="2400" dirty="0">
                <a:latin typeface="Avenir"/>
              </a:rPr>
              <a:t> </a:t>
            </a:r>
            <a:r>
              <a:rPr lang="en-GB" sz="2400" dirty="0" err="1">
                <a:latin typeface="Avenir"/>
              </a:rPr>
              <a:t>atbalsts</a:t>
            </a:r>
            <a:r>
              <a:rPr lang="en-GB" sz="2400" dirty="0">
                <a:latin typeface="Avenir"/>
              </a:rPr>
              <a:t>, </a:t>
            </a:r>
            <a:r>
              <a:rPr lang="en-GB" sz="2400" dirty="0" err="1">
                <a:latin typeface="Avenir"/>
              </a:rPr>
              <a:t>izglītošana</a:t>
            </a:r>
            <a:r>
              <a:rPr lang="en-GB" sz="2400" dirty="0">
                <a:latin typeface="Avenir"/>
              </a:rPr>
              <a:t>.</a:t>
            </a: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766680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err="1">
                <a:latin typeface="Avenir"/>
              </a:rPr>
              <a:t>Veipošana</a:t>
            </a:r>
            <a:r>
              <a:rPr lang="lv-LV" sz="2400" b="0" dirty="0">
                <a:latin typeface="Avenir"/>
              </a:rPr>
              <a:t> tualetē (kuru es nevaru pierādīt, jo es saku, ka jaunietis </a:t>
            </a:r>
            <a:r>
              <a:rPr lang="lv-LV" sz="2400" b="0" dirty="0" err="1">
                <a:latin typeface="Avenir"/>
              </a:rPr>
              <a:t>veipoja</a:t>
            </a:r>
            <a:r>
              <a:rPr lang="lv-LV" sz="2400" b="0" dirty="0">
                <a:latin typeface="Avenir"/>
              </a:rPr>
              <a:t> (secinu pēc smaržas), jaunietis saka, ka nav to darījis). </a:t>
            </a:r>
            <a:r>
              <a:rPr lang="lv-LV" sz="2400" b="0" dirty="0" err="1">
                <a:latin typeface="Avenir"/>
              </a:rPr>
              <a:t>Snusošana</a:t>
            </a:r>
            <a:r>
              <a:rPr lang="lv-LV" sz="2400" b="0" dirty="0">
                <a:latin typeface="Avenir"/>
              </a:rPr>
              <a:t>, kuru arī grūti uzķert. </a:t>
            </a:r>
            <a:endParaRPr lang="en-GB" sz="2400" b="0" dirty="0">
              <a:latin typeface="Avenir"/>
            </a:endParaRPr>
          </a:p>
          <a:p>
            <a:endParaRPr lang="en-GB" sz="2400" b="0" dirty="0">
              <a:latin typeface="Avenir"/>
            </a:endParaRPr>
          </a:p>
          <a:p>
            <a:pPr marL="457200" indent="-457200">
              <a:buAutoNum type="arabicPeriod"/>
            </a:pPr>
            <a:r>
              <a:rPr lang="en-GB" sz="2400" dirty="0" err="1">
                <a:latin typeface="Avenir"/>
              </a:rPr>
              <a:t>Jāpārrunā</a:t>
            </a:r>
            <a:r>
              <a:rPr lang="en-GB" sz="2400" dirty="0">
                <a:latin typeface="Avenir"/>
              </a:rPr>
              <a:t> </a:t>
            </a:r>
            <a:r>
              <a:rPr lang="en-GB" sz="2400" dirty="0" err="1">
                <a:latin typeface="Avenir"/>
              </a:rPr>
              <a:t>iekšējās</a:t>
            </a:r>
            <a:r>
              <a:rPr lang="en-GB" sz="2400" dirty="0">
                <a:latin typeface="Avenir"/>
              </a:rPr>
              <a:t> </a:t>
            </a:r>
            <a:r>
              <a:rPr lang="en-GB" sz="2400" dirty="0" err="1">
                <a:latin typeface="Avenir"/>
              </a:rPr>
              <a:t>kārtības</a:t>
            </a:r>
            <a:r>
              <a:rPr lang="en-GB" sz="2400" dirty="0">
                <a:latin typeface="Avenir"/>
              </a:rPr>
              <a:t> </a:t>
            </a:r>
            <a:r>
              <a:rPr lang="en-GB" sz="2400" dirty="0" err="1">
                <a:latin typeface="Avenir"/>
              </a:rPr>
              <a:t>noteikumi</a:t>
            </a:r>
            <a:r>
              <a:rPr lang="en-GB" sz="2400" dirty="0">
                <a:latin typeface="Avenir"/>
              </a:rPr>
              <a:t>. “</a:t>
            </a:r>
            <a:r>
              <a:rPr lang="en-GB" sz="2400" dirty="0" err="1">
                <a:latin typeface="Avenir"/>
              </a:rPr>
              <a:t>Es</a:t>
            </a:r>
            <a:r>
              <a:rPr lang="en-GB" sz="2400" dirty="0">
                <a:latin typeface="Avenir"/>
              </a:rPr>
              <a:t> </a:t>
            </a:r>
            <a:r>
              <a:rPr lang="en-GB" sz="2400" dirty="0" err="1">
                <a:latin typeface="Avenir"/>
              </a:rPr>
              <a:t>vēstījums</a:t>
            </a:r>
            <a:r>
              <a:rPr lang="en-GB" sz="2400" dirty="0">
                <a:latin typeface="Avenir"/>
              </a:rPr>
              <a:t>”.</a:t>
            </a:r>
          </a:p>
          <a:p>
            <a:pPr marL="457200" indent="-457200">
              <a:buAutoNum type="arabicPeriod"/>
            </a:pPr>
            <a:r>
              <a:rPr lang="en-GB" sz="2400" dirty="0" err="1">
                <a:latin typeface="Avenir"/>
              </a:rPr>
              <a:t>Svarīgi</a:t>
            </a:r>
            <a:r>
              <a:rPr lang="en-GB" sz="2400" dirty="0">
                <a:latin typeface="Avenir"/>
              </a:rPr>
              <a:t> </a:t>
            </a:r>
            <a:r>
              <a:rPr lang="en-GB" sz="2400" dirty="0" err="1">
                <a:latin typeface="Avenir"/>
              </a:rPr>
              <a:t>neieciklēties</a:t>
            </a:r>
            <a:r>
              <a:rPr lang="en-GB" sz="2400" dirty="0">
                <a:latin typeface="Avenir"/>
              </a:rPr>
              <a:t> </a:t>
            </a:r>
            <a:r>
              <a:rPr lang="en-GB" sz="2400" dirty="0" err="1">
                <a:latin typeface="Avenir"/>
              </a:rPr>
              <a:t>uz</a:t>
            </a:r>
            <a:r>
              <a:rPr lang="en-GB" sz="2400" dirty="0">
                <a:latin typeface="Avenir"/>
              </a:rPr>
              <a:t> </a:t>
            </a:r>
            <a:r>
              <a:rPr lang="en-GB" sz="2400" dirty="0" err="1">
                <a:latin typeface="Avenir"/>
              </a:rPr>
              <a:t>šo</a:t>
            </a:r>
            <a:r>
              <a:rPr lang="en-GB" sz="2400" dirty="0">
                <a:latin typeface="Avenir"/>
              </a:rPr>
              <a:t> </a:t>
            </a:r>
            <a:r>
              <a:rPr lang="en-GB" sz="2400" dirty="0" err="1">
                <a:latin typeface="Avenir"/>
              </a:rPr>
              <a:t>grūtību</a:t>
            </a:r>
            <a:r>
              <a:rPr lang="en-GB" sz="2400" dirty="0">
                <a:latin typeface="Avenir"/>
              </a:rPr>
              <a:t>, bet </a:t>
            </a:r>
            <a:r>
              <a:rPr lang="en-GB" sz="2400" dirty="0" err="1">
                <a:latin typeface="Avenir"/>
              </a:rPr>
              <a:t>koncentrēties</a:t>
            </a:r>
            <a:r>
              <a:rPr lang="en-GB" sz="2400" dirty="0">
                <a:latin typeface="Avenir"/>
              </a:rPr>
              <a:t> </a:t>
            </a:r>
            <a:r>
              <a:rPr lang="en-GB" sz="2400" dirty="0" err="1">
                <a:latin typeface="Avenir"/>
              </a:rPr>
              <a:t>uz</a:t>
            </a:r>
            <a:r>
              <a:rPr lang="en-GB" sz="2400" dirty="0">
                <a:latin typeface="Avenir"/>
              </a:rPr>
              <a:t> </a:t>
            </a:r>
            <a:r>
              <a:rPr lang="en-GB" sz="2400" dirty="0" err="1">
                <a:latin typeface="Avenir"/>
              </a:rPr>
              <a:t>kontakta</a:t>
            </a:r>
            <a:r>
              <a:rPr lang="en-GB" sz="2400" dirty="0">
                <a:latin typeface="Avenir"/>
              </a:rPr>
              <a:t> </a:t>
            </a:r>
            <a:r>
              <a:rPr lang="en-GB" sz="2400" dirty="0" err="1">
                <a:latin typeface="Avenir"/>
              </a:rPr>
              <a:t>veidošanu</a:t>
            </a:r>
            <a:r>
              <a:rPr lang="en-GB" sz="2400" dirty="0">
                <a:latin typeface="Avenir"/>
              </a:rPr>
              <a:t> un </a:t>
            </a:r>
            <a:r>
              <a:rPr lang="en-GB" sz="2400" dirty="0" err="1">
                <a:latin typeface="Avenir"/>
              </a:rPr>
              <a:t>bērna</a:t>
            </a:r>
            <a:r>
              <a:rPr lang="en-GB" sz="2400" dirty="0">
                <a:latin typeface="Avenir"/>
              </a:rPr>
              <a:t> </a:t>
            </a:r>
            <a:r>
              <a:rPr lang="en-GB" sz="2400" dirty="0" err="1">
                <a:latin typeface="Avenir"/>
              </a:rPr>
              <a:t>vajadzībām</a:t>
            </a:r>
            <a:r>
              <a:rPr lang="en-GB" sz="2400" dirty="0">
                <a:latin typeface="Avenir"/>
              </a:rPr>
              <a:t>. </a:t>
            </a: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266089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E96999-7634-A337-1DE1-A558D2BE47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C0F4B9-7DF0-353F-5CCA-6DE7E30F8A01}"/>
              </a:ext>
            </a:extLst>
          </p:cNvPr>
          <p:cNvSpPr txBox="1">
            <a:spLocks/>
          </p:cNvSpPr>
          <p:nvPr/>
        </p:nvSpPr>
        <p:spPr>
          <a:xfrm>
            <a:off x="480000" y="934137"/>
            <a:ext cx="10450270" cy="307675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lv-LV" sz="2400" b="0" dirty="0">
                <a:latin typeface="Avenir"/>
              </a:rPr>
              <a:t>Jaunietis ar problemātisku uzvedību (tāds, kurš jauniešu centrā durvis ver ar kāju, nevis rokām. Ja viņam aizrāda, viņš tā arī pasaka - ja tu man kaut ko teiksi, tūlīt visu sākšu šeit demolēt (ko pie aizrādījumiem arī dara). Ir bojājis vairākas ēkas, visi zina, kurš ir vainīgs, bet pierādīt nevar.)</a:t>
            </a:r>
            <a:endParaRPr lang="en-GB" sz="2400" b="0" dirty="0">
              <a:latin typeface="Avenir"/>
            </a:endParaRPr>
          </a:p>
          <a:p>
            <a:endParaRPr lang="en-GB" sz="2400" b="0" dirty="0">
              <a:latin typeface="Avenir"/>
            </a:endParaRPr>
          </a:p>
          <a:p>
            <a:endParaRPr lang="en-GB" sz="2400" b="0" dirty="0">
              <a:latin typeface="Avenir"/>
            </a:endParaRPr>
          </a:p>
          <a:p>
            <a:pPr marL="457200" indent="-457200">
              <a:buAutoNum type="arabicPeriod"/>
            </a:pPr>
            <a:r>
              <a:rPr lang="en-GB" sz="2400" dirty="0" err="1">
                <a:latin typeface="Avenir"/>
              </a:rPr>
              <a:t>Svarīgi</a:t>
            </a:r>
            <a:r>
              <a:rPr lang="en-GB" sz="2400" dirty="0">
                <a:latin typeface="Avenir"/>
              </a:rPr>
              <a:t> </a:t>
            </a:r>
            <a:r>
              <a:rPr lang="en-GB" sz="2400" dirty="0" err="1">
                <a:latin typeface="Avenir"/>
              </a:rPr>
              <a:t>nošķirt</a:t>
            </a:r>
            <a:r>
              <a:rPr lang="en-GB" sz="2400" dirty="0">
                <a:latin typeface="Avenir"/>
              </a:rPr>
              <a:t> </a:t>
            </a:r>
            <a:r>
              <a:rPr lang="en-GB" sz="2400" dirty="0" err="1">
                <a:latin typeface="Avenir"/>
              </a:rPr>
              <a:t>demonstratīvu</a:t>
            </a:r>
            <a:r>
              <a:rPr lang="en-GB" sz="2400" dirty="0">
                <a:latin typeface="Avenir"/>
              </a:rPr>
              <a:t> </a:t>
            </a:r>
            <a:r>
              <a:rPr lang="en-GB" sz="2400" dirty="0" err="1">
                <a:latin typeface="Avenir"/>
              </a:rPr>
              <a:t>uzvedību</a:t>
            </a:r>
            <a:r>
              <a:rPr lang="en-GB" sz="2400" dirty="0">
                <a:latin typeface="Avenir"/>
              </a:rPr>
              <a:t> no </a:t>
            </a:r>
            <a:r>
              <a:rPr lang="en-GB" sz="2400" dirty="0" err="1">
                <a:latin typeface="Avenir"/>
              </a:rPr>
              <a:t>demolēšanas</a:t>
            </a:r>
            <a:r>
              <a:rPr lang="en-GB" sz="2400" dirty="0">
                <a:latin typeface="Avenir"/>
              </a:rPr>
              <a:t>.</a:t>
            </a:r>
          </a:p>
          <a:p>
            <a:pPr marL="457200" indent="-457200">
              <a:buAutoNum type="arabicPeriod"/>
            </a:pPr>
            <a:r>
              <a:rPr lang="en-GB" sz="2400" dirty="0" err="1">
                <a:latin typeface="Avenir"/>
              </a:rPr>
              <a:t>Pārrunāt</a:t>
            </a:r>
            <a:r>
              <a:rPr lang="en-GB" sz="2400" dirty="0">
                <a:latin typeface="Avenir"/>
              </a:rPr>
              <a:t> </a:t>
            </a:r>
            <a:r>
              <a:rPr lang="en-GB" sz="2400" dirty="0" err="1">
                <a:latin typeface="Avenir"/>
              </a:rPr>
              <a:t>iekšējās</a:t>
            </a:r>
            <a:r>
              <a:rPr lang="en-GB" sz="2400" dirty="0">
                <a:latin typeface="Avenir"/>
              </a:rPr>
              <a:t> </a:t>
            </a:r>
            <a:r>
              <a:rPr lang="en-GB" sz="2400" dirty="0" err="1">
                <a:latin typeface="Avenir"/>
              </a:rPr>
              <a:t>kārtības</a:t>
            </a:r>
            <a:r>
              <a:rPr lang="en-GB" sz="2400" dirty="0">
                <a:latin typeface="Avenir"/>
              </a:rPr>
              <a:t> </a:t>
            </a:r>
            <a:r>
              <a:rPr lang="en-GB" sz="2400" dirty="0" err="1">
                <a:latin typeface="Avenir"/>
              </a:rPr>
              <a:t>noteikumus</a:t>
            </a:r>
            <a:r>
              <a:rPr lang="en-GB" sz="2400" dirty="0">
                <a:latin typeface="Avenir"/>
              </a:rPr>
              <a:t>. </a:t>
            </a:r>
            <a:r>
              <a:rPr lang="en-GB" sz="2400" dirty="0" err="1">
                <a:latin typeface="Avenir"/>
              </a:rPr>
              <a:t>Kādas</a:t>
            </a:r>
            <a:r>
              <a:rPr lang="en-GB" sz="2400" dirty="0">
                <a:latin typeface="Avenir"/>
              </a:rPr>
              <a:t> </a:t>
            </a:r>
            <a:r>
              <a:rPr lang="en-GB" sz="2400" dirty="0" err="1">
                <a:latin typeface="Avenir"/>
              </a:rPr>
              <a:t>sekas</a:t>
            </a:r>
            <a:r>
              <a:rPr lang="en-GB" sz="2400" dirty="0">
                <a:latin typeface="Avenir"/>
              </a:rPr>
              <a:t>, </a:t>
            </a:r>
            <a:r>
              <a:rPr lang="en-GB" sz="2400" dirty="0" err="1">
                <a:latin typeface="Avenir"/>
              </a:rPr>
              <a:t>ja</a:t>
            </a:r>
            <a:r>
              <a:rPr lang="en-GB" sz="2400" dirty="0">
                <a:latin typeface="Avenir"/>
              </a:rPr>
              <a:t> </a:t>
            </a:r>
            <a:r>
              <a:rPr lang="en-GB" sz="2400" dirty="0" err="1">
                <a:latin typeface="Avenir"/>
              </a:rPr>
              <a:t>noteikumi</a:t>
            </a:r>
            <a:r>
              <a:rPr lang="en-GB" sz="2400" dirty="0">
                <a:latin typeface="Avenir"/>
              </a:rPr>
              <a:t> </a:t>
            </a:r>
            <a:r>
              <a:rPr lang="en-GB" sz="2400" dirty="0" err="1">
                <a:latin typeface="Avenir"/>
              </a:rPr>
              <a:t>tiek</a:t>
            </a:r>
            <a:r>
              <a:rPr lang="en-GB" sz="2400" dirty="0">
                <a:latin typeface="Avenir"/>
              </a:rPr>
              <a:t> </a:t>
            </a:r>
            <a:r>
              <a:rPr lang="en-GB" sz="2400" dirty="0" err="1">
                <a:latin typeface="Avenir"/>
              </a:rPr>
              <a:t>pārkāpti</a:t>
            </a:r>
            <a:r>
              <a:rPr lang="en-GB" sz="2400" dirty="0">
                <a:latin typeface="Avenir"/>
              </a:rPr>
              <a:t>, </a:t>
            </a:r>
            <a:r>
              <a:rPr lang="en-GB" sz="2400" dirty="0" err="1">
                <a:latin typeface="Avenir"/>
              </a:rPr>
              <a:t>piemēram</a:t>
            </a:r>
            <a:r>
              <a:rPr lang="en-GB" sz="2400" dirty="0">
                <a:latin typeface="Avenir"/>
              </a:rPr>
              <a:t>, </a:t>
            </a:r>
            <a:r>
              <a:rPr lang="en-GB" sz="2400" dirty="0" err="1">
                <a:latin typeface="Avenir"/>
              </a:rPr>
              <a:t>nodarbības</a:t>
            </a:r>
            <a:r>
              <a:rPr lang="en-GB" sz="2400" dirty="0">
                <a:latin typeface="Avenir"/>
              </a:rPr>
              <a:t> </a:t>
            </a:r>
            <a:r>
              <a:rPr lang="en-GB" sz="2400" dirty="0" err="1">
                <a:latin typeface="Avenir"/>
              </a:rPr>
              <a:t>pamešana</a:t>
            </a:r>
            <a:r>
              <a:rPr lang="en-GB" sz="2400" dirty="0">
                <a:latin typeface="Avenir"/>
              </a:rPr>
              <a:t>. </a:t>
            </a:r>
          </a:p>
          <a:p>
            <a:pPr marL="457200" indent="-457200">
              <a:buAutoNum type="arabicPeriod"/>
            </a:pPr>
            <a:r>
              <a:rPr lang="en-GB" sz="2400" dirty="0" err="1">
                <a:latin typeface="Avenir"/>
              </a:rPr>
              <a:t>Ja</a:t>
            </a:r>
            <a:r>
              <a:rPr lang="en-GB" sz="2400" dirty="0">
                <a:latin typeface="Avenir"/>
              </a:rPr>
              <a:t> </a:t>
            </a:r>
            <a:r>
              <a:rPr lang="en-GB" sz="2400" dirty="0" err="1">
                <a:latin typeface="Avenir"/>
              </a:rPr>
              <a:t>noteikumi</a:t>
            </a:r>
            <a:r>
              <a:rPr lang="en-GB" sz="2400" dirty="0">
                <a:latin typeface="Avenir"/>
              </a:rPr>
              <a:t> </a:t>
            </a:r>
            <a:r>
              <a:rPr lang="en-GB" sz="2400" dirty="0" err="1">
                <a:latin typeface="Avenir"/>
              </a:rPr>
              <a:t>tiek</a:t>
            </a:r>
            <a:r>
              <a:rPr lang="en-GB" sz="2400" dirty="0">
                <a:latin typeface="Avenir"/>
              </a:rPr>
              <a:t> </a:t>
            </a:r>
            <a:r>
              <a:rPr lang="en-GB" sz="2400" dirty="0" err="1">
                <a:latin typeface="Avenir"/>
              </a:rPr>
              <a:t>pārkāpti</a:t>
            </a:r>
            <a:r>
              <a:rPr lang="en-GB" sz="2400" dirty="0">
                <a:latin typeface="Avenir"/>
              </a:rPr>
              <a:t>, </a:t>
            </a:r>
            <a:r>
              <a:rPr lang="en-GB" sz="2400" dirty="0" err="1">
                <a:latin typeface="Avenir"/>
              </a:rPr>
              <a:t>jābūt</a:t>
            </a:r>
            <a:r>
              <a:rPr lang="en-GB" sz="2400" dirty="0">
                <a:latin typeface="Avenir"/>
              </a:rPr>
              <a:t> </a:t>
            </a:r>
            <a:r>
              <a:rPr lang="en-GB" sz="2400" dirty="0" err="1">
                <a:latin typeface="Avenir"/>
              </a:rPr>
              <a:t>sekām</a:t>
            </a:r>
            <a:r>
              <a:rPr lang="en-GB" sz="2400" dirty="0">
                <a:latin typeface="Avenir"/>
              </a:rPr>
              <a:t>, </a:t>
            </a:r>
            <a:r>
              <a:rPr lang="en-GB" sz="2400" dirty="0" err="1">
                <a:latin typeface="Avenir"/>
              </a:rPr>
              <a:t>ja</a:t>
            </a:r>
            <a:r>
              <a:rPr lang="en-GB" sz="2400" dirty="0">
                <a:latin typeface="Avenir"/>
              </a:rPr>
              <a:t> </a:t>
            </a:r>
            <a:r>
              <a:rPr lang="en-GB" sz="2400" dirty="0" err="1">
                <a:latin typeface="Avenir"/>
              </a:rPr>
              <a:t>tās</a:t>
            </a:r>
            <a:r>
              <a:rPr lang="en-GB" sz="2400" dirty="0">
                <a:latin typeface="Avenir"/>
              </a:rPr>
              <a:t> </a:t>
            </a:r>
            <a:r>
              <a:rPr lang="en-GB" sz="2400" dirty="0" err="1">
                <a:latin typeface="Avenir"/>
              </a:rPr>
              <a:t>grūti</a:t>
            </a:r>
            <a:r>
              <a:rPr lang="en-GB" sz="2400" dirty="0">
                <a:latin typeface="Avenir"/>
              </a:rPr>
              <a:t> </a:t>
            </a:r>
            <a:r>
              <a:rPr lang="en-GB" sz="2400" dirty="0" err="1">
                <a:latin typeface="Avenir"/>
              </a:rPr>
              <a:t>ievērot</a:t>
            </a:r>
            <a:r>
              <a:rPr lang="en-GB" sz="2400" dirty="0">
                <a:latin typeface="Avenir"/>
              </a:rPr>
              <a:t> </a:t>
            </a:r>
            <a:r>
              <a:rPr lang="en-GB" sz="2400" dirty="0" err="1">
                <a:latin typeface="Avenir"/>
              </a:rPr>
              <a:t>pašiem</a:t>
            </a:r>
            <a:r>
              <a:rPr lang="en-GB" sz="2400" dirty="0">
                <a:latin typeface="Avenir"/>
              </a:rPr>
              <a:t>, </a:t>
            </a:r>
            <a:r>
              <a:rPr lang="en-GB" sz="2400" dirty="0" err="1">
                <a:latin typeface="Avenir"/>
              </a:rPr>
              <a:t>jāiesaista</a:t>
            </a:r>
            <a:r>
              <a:rPr lang="en-GB" sz="2400" dirty="0">
                <a:latin typeface="Avenir"/>
              </a:rPr>
              <a:t> </a:t>
            </a:r>
            <a:r>
              <a:rPr lang="en-GB" sz="2400" dirty="0" err="1">
                <a:latin typeface="Avenir"/>
              </a:rPr>
              <a:t>palīdzība</a:t>
            </a:r>
            <a:r>
              <a:rPr lang="en-GB" sz="2400" dirty="0">
                <a:latin typeface="Avenir"/>
              </a:rPr>
              <a:t>.</a:t>
            </a:r>
            <a:endParaRPr lang="lv-LV" sz="2400" dirty="0">
              <a:latin typeface="Avenir"/>
            </a:endParaRPr>
          </a:p>
        </p:txBody>
      </p:sp>
      <p:sp>
        <p:nvSpPr>
          <p:cNvPr id="6" name="Content Placeholder 2">
            <a:extLst>
              <a:ext uri="{FF2B5EF4-FFF2-40B4-BE49-F238E27FC236}">
                <a16:creationId xmlns:a16="http://schemas.microsoft.com/office/drawing/2014/main" id="{2892D0F7-2F91-2BCA-14E6-B1A3CECE4A8E}"/>
              </a:ext>
            </a:extLst>
          </p:cNvPr>
          <p:cNvSpPr txBox="1">
            <a:spLocks/>
          </p:cNvSpPr>
          <p:nvPr/>
        </p:nvSpPr>
        <p:spPr>
          <a:xfrm>
            <a:off x="480000" y="1982177"/>
            <a:ext cx="11098107" cy="439189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v-LV" sz="4400" i="1" dirty="0">
              <a:latin typeface="Avenir Book" panose="02000503020000020003" pitchFamily="2" charset="0"/>
            </a:endParaRPr>
          </a:p>
        </p:txBody>
      </p:sp>
    </p:spTree>
    <p:extLst>
      <p:ext uri="{BB962C8B-B14F-4D97-AF65-F5344CB8AC3E}">
        <p14:creationId xmlns:p14="http://schemas.microsoft.com/office/powerpoint/2010/main" val="3661267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5006</TotalTime>
  <Words>544</Words>
  <Application>Microsoft Office PowerPoint</Application>
  <PresentationFormat>Platekrāna</PresentationFormat>
  <Paragraphs>37</Paragraphs>
  <Slides>10</Slides>
  <Notes>0</Notes>
  <HiddenSlides>0</HiddenSlides>
  <MMClips>0</MMClips>
  <ScaleCrop>false</ScaleCrop>
  <HeadingPairs>
    <vt:vector size="6" baseType="variant">
      <vt:variant>
        <vt:lpstr>Lietotie fonti</vt:lpstr>
      </vt:variant>
      <vt:variant>
        <vt:i4>6</vt:i4>
      </vt:variant>
      <vt:variant>
        <vt:lpstr>Dizains</vt:lpstr>
      </vt:variant>
      <vt:variant>
        <vt:i4>2</vt:i4>
      </vt:variant>
      <vt:variant>
        <vt:lpstr>Slaidu virsraksti</vt:lpstr>
      </vt:variant>
      <vt:variant>
        <vt:i4>10</vt:i4>
      </vt:variant>
    </vt:vector>
  </HeadingPairs>
  <TitlesOfParts>
    <vt:vector size="18" baseType="lpstr">
      <vt:lpstr>Aptos</vt:lpstr>
      <vt:lpstr>Aptos Display</vt:lpstr>
      <vt:lpstr>Arial</vt:lpstr>
      <vt:lpstr>Avenir</vt:lpstr>
      <vt:lpstr>Avenir Book</vt:lpstr>
      <vt:lpstr>Calibri</vt:lpstr>
      <vt:lpstr>Office Theme</vt:lpstr>
      <vt:lpstr>1_Office Theme</vt:lpstr>
      <vt:lpstr>PowerPoint prezentācija</vt:lpstr>
      <vt:lpstr>Sindija Meluškāne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Kraule</dc:creator>
  <cp:lastModifiedBy>Inese Kupce</cp:lastModifiedBy>
  <cp:revision>29</cp:revision>
  <cp:lastPrinted>2025-03-26T10:59:20Z</cp:lastPrinted>
  <dcterms:created xsi:type="dcterms:W3CDTF">2024-11-22T11:17:36Z</dcterms:created>
  <dcterms:modified xsi:type="dcterms:W3CDTF">2025-04-09T09:33:14Z</dcterms:modified>
</cp:coreProperties>
</file>