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2"/>
    <p:sldId id="257" r:id="rId3"/>
    <p:sldId id="278" r:id="rId4"/>
    <p:sldId id="279" r:id="rId5"/>
    <p:sldId id="280" r:id="rId6"/>
    <p:sldId id="281" r:id="rId7"/>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a:tcStyle>
        <a:tcBdr/>
        <a:fill>
          <a:solidFill>
            <a:srgbClr val="E7E9EC"/>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a:tcStyle>
        <a:tcBdr/>
        <a:fill>
          <a:solidFill>
            <a:srgbClr val="E7EA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a:tcStyle>
        <a:tcBdr/>
        <a:fill>
          <a:solidFill>
            <a:srgbClr val="E8F0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5" d="100"/>
          <a:sy n="75" d="100"/>
        </p:scale>
        <p:origin x="874"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nese Kupce" userId="6086c044-ec56-4764-9e3c-15ed356860cf" providerId="ADAL" clId="{B95DB5E4-48B3-4F0B-92BE-65732274224B}"/>
    <pc:docChg chg="undo custSel addSld delSld">
      <pc:chgData name="Inese Kupce" userId="6086c044-ec56-4764-9e3c-15ed356860cf" providerId="ADAL" clId="{B95DB5E4-48B3-4F0B-92BE-65732274224B}" dt="2025-04-11T12:00:47.515" v="2" actId="2696"/>
      <pc:docMkLst>
        <pc:docMk/>
      </pc:docMkLst>
      <pc:sldChg chg="add del">
        <pc:chgData name="Inese Kupce" userId="6086c044-ec56-4764-9e3c-15ed356860cf" providerId="ADAL" clId="{B95DB5E4-48B3-4F0B-92BE-65732274224B}" dt="2025-04-11T12:00:16.580" v="1" actId="2696"/>
        <pc:sldMkLst>
          <pc:docMk/>
          <pc:sldMk cId="0" sldId="257"/>
        </pc:sldMkLst>
      </pc:sldChg>
      <pc:sldChg chg="add del">
        <pc:chgData name="Inese Kupce" userId="6086c044-ec56-4764-9e3c-15ed356860cf" providerId="ADAL" clId="{B95DB5E4-48B3-4F0B-92BE-65732274224B}" dt="2025-04-11T12:00:47.515" v="2" actId="2696"/>
        <pc:sldMkLst>
          <pc:docMk/>
          <pc:sldMk cId="0" sldId="258"/>
        </pc:sldMkLst>
      </pc:sldChg>
      <pc:sldChg chg="add del">
        <pc:chgData name="Inese Kupce" userId="6086c044-ec56-4764-9e3c-15ed356860cf" providerId="ADAL" clId="{B95DB5E4-48B3-4F0B-92BE-65732274224B}" dt="2025-04-11T12:00:47.515" v="2" actId="2696"/>
        <pc:sldMkLst>
          <pc:docMk/>
          <pc:sldMk cId="0" sldId="259"/>
        </pc:sldMkLst>
      </pc:sldChg>
      <pc:sldChg chg="add del">
        <pc:chgData name="Inese Kupce" userId="6086c044-ec56-4764-9e3c-15ed356860cf" providerId="ADAL" clId="{B95DB5E4-48B3-4F0B-92BE-65732274224B}" dt="2025-04-11T12:00:47.515" v="2" actId="2696"/>
        <pc:sldMkLst>
          <pc:docMk/>
          <pc:sldMk cId="0" sldId="260"/>
        </pc:sldMkLst>
      </pc:sldChg>
      <pc:sldChg chg="add del">
        <pc:chgData name="Inese Kupce" userId="6086c044-ec56-4764-9e3c-15ed356860cf" providerId="ADAL" clId="{B95DB5E4-48B3-4F0B-92BE-65732274224B}" dt="2025-04-11T12:00:47.515" v="2" actId="2696"/>
        <pc:sldMkLst>
          <pc:docMk/>
          <pc:sldMk cId="0" sldId="261"/>
        </pc:sldMkLst>
      </pc:sldChg>
      <pc:sldChg chg="add del">
        <pc:chgData name="Inese Kupce" userId="6086c044-ec56-4764-9e3c-15ed356860cf" providerId="ADAL" clId="{B95DB5E4-48B3-4F0B-92BE-65732274224B}" dt="2025-04-11T12:00:47.515" v="2" actId="2696"/>
        <pc:sldMkLst>
          <pc:docMk/>
          <pc:sldMk cId="0" sldId="262"/>
        </pc:sldMkLst>
      </pc:sldChg>
      <pc:sldChg chg="add del">
        <pc:chgData name="Inese Kupce" userId="6086c044-ec56-4764-9e3c-15ed356860cf" providerId="ADAL" clId="{B95DB5E4-48B3-4F0B-92BE-65732274224B}" dt="2025-04-11T12:00:47.515" v="2" actId="2696"/>
        <pc:sldMkLst>
          <pc:docMk/>
          <pc:sldMk cId="0" sldId="263"/>
        </pc:sldMkLst>
      </pc:sldChg>
      <pc:sldChg chg="add del">
        <pc:chgData name="Inese Kupce" userId="6086c044-ec56-4764-9e3c-15ed356860cf" providerId="ADAL" clId="{B95DB5E4-48B3-4F0B-92BE-65732274224B}" dt="2025-04-11T12:00:47.515" v="2" actId="2696"/>
        <pc:sldMkLst>
          <pc:docMk/>
          <pc:sldMk cId="0" sldId="264"/>
        </pc:sldMkLst>
      </pc:sldChg>
      <pc:sldChg chg="add del">
        <pc:chgData name="Inese Kupce" userId="6086c044-ec56-4764-9e3c-15ed356860cf" providerId="ADAL" clId="{B95DB5E4-48B3-4F0B-92BE-65732274224B}" dt="2025-04-11T12:00:47.515" v="2" actId="2696"/>
        <pc:sldMkLst>
          <pc:docMk/>
          <pc:sldMk cId="0" sldId="265"/>
        </pc:sldMkLst>
      </pc:sldChg>
      <pc:sldChg chg="add del">
        <pc:chgData name="Inese Kupce" userId="6086c044-ec56-4764-9e3c-15ed356860cf" providerId="ADAL" clId="{B95DB5E4-48B3-4F0B-92BE-65732274224B}" dt="2025-04-11T12:00:47.515" v="2" actId="2696"/>
        <pc:sldMkLst>
          <pc:docMk/>
          <pc:sldMk cId="0" sldId="266"/>
        </pc:sldMkLst>
      </pc:sldChg>
      <pc:sldChg chg="add del">
        <pc:chgData name="Inese Kupce" userId="6086c044-ec56-4764-9e3c-15ed356860cf" providerId="ADAL" clId="{B95DB5E4-48B3-4F0B-92BE-65732274224B}" dt="2025-04-11T12:00:47.515" v="2" actId="2696"/>
        <pc:sldMkLst>
          <pc:docMk/>
          <pc:sldMk cId="0" sldId="267"/>
        </pc:sldMkLst>
      </pc:sldChg>
      <pc:sldChg chg="add del">
        <pc:chgData name="Inese Kupce" userId="6086c044-ec56-4764-9e3c-15ed356860cf" providerId="ADAL" clId="{B95DB5E4-48B3-4F0B-92BE-65732274224B}" dt="2025-04-11T12:00:47.515" v="2" actId="2696"/>
        <pc:sldMkLst>
          <pc:docMk/>
          <pc:sldMk cId="0" sldId="268"/>
        </pc:sldMkLst>
      </pc:sldChg>
      <pc:sldChg chg="add del">
        <pc:chgData name="Inese Kupce" userId="6086c044-ec56-4764-9e3c-15ed356860cf" providerId="ADAL" clId="{B95DB5E4-48B3-4F0B-92BE-65732274224B}" dt="2025-04-11T12:00:47.515" v="2" actId="2696"/>
        <pc:sldMkLst>
          <pc:docMk/>
          <pc:sldMk cId="0" sldId="269"/>
        </pc:sldMkLst>
      </pc:sldChg>
      <pc:sldChg chg="add del">
        <pc:chgData name="Inese Kupce" userId="6086c044-ec56-4764-9e3c-15ed356860cf" providerId="ADAL" clId="{B95DB5E4-48B3-4F0B-92BE-65732274224B}" dt="2025-04-11T12:00:47.515" v="2" actId="2696"/>
        <pc:sldMkLst>
          <pc:docMk/>
          <pc:sldMk cId="0" sldId="270"/>
        </pc:sldMkLst>
      </pc:sldChg>
      <pc:sldChg chg="add del">
        <pc:chgData name="Inese Kupce" userId="6086c044-ec56-4764-9e3c-15ed356860cf" providerId="ADAL" clId="{B95DB5E4-48B3-4F0B-92BE-65732274224B}" dt="2025-04-11T12:00:47.515" v="2" actId="2696"/>
        <pc:sldMkLst>
          <pc:docMk/>
          <pc:sldMk cId="0" sldId="271"/>
        </pc:sldMkLst>
      </pc:sldChg>
      <pc:sldChg chg="add del">
        <pc:chgData name="Inese Kupce" userId="6086c044-ec56-4764-9e3c-15ed356860cf" providerId="ADAL" clId="{B95DB5E4-48B3-4F0B-92BE-65732274224B}" dt="2025-04-11T12:00:47.515" v="2" actId="2696"/>
        <pc:sldMkLst>
          <pc:docMk/>
          <pc:sldMk cId="0" sldId="272"/>
        </pc:sldMkLst>
      </pc:sldChg>
      <pc:sldChg chg="add del">
        <pc:chgData name="Inese Kupce" userId="6086c044-ec56-4764-9e3c-15ed356860cf" providerId="ADAL" clId="{B95DB5E4-48B3-4F0B-92BE-65732274224B}" dt="2025-04-11T12:00:47.515" v="2" actId="2696"/>
        <pc:sldMkLst>
          <pc:docMk/>
          <pc:sldMk cId="0" sldId="273"/>
        </pc:sldMkLst>
      </pc:sldChg>
      <pc:sldChg chg="add del">
        <pc:chgData name="Inese Kupce" userId="6086c044-ec56-4764-9e3c-15ed356860cf" providerId="ADAL" clId="{B95DB5E4-48B3-4F0B-92BE-65732274224B}" dt="2025-04-11T12:00:47.515" v="2" actId="2696"/>
        <pc:sldMkLst>
          <pc:docMk/>
          <pc:sldMk cId="0" sldId="274"/>
        </pc:sldMkLst>
      </pc:sldChg>
      <pc:sldChg chg="add del">
        <pc:chgData name="Inese Kupce" userId="6086c044-ec56-4764-9e3c-15ed356860cf" providerId="ADAL" clId="{B95DB5E4-48B3-4F0B-92BE-65732274224B}" dt="2025-04-11T12:00:47.515" v="2" actId="2696"/>
        <pc:sldMkLst>
          <pc:docMk/>
          <pc:sldMk cId="0" sldId="275"/>
        </pc:sldMkLst>
      </pc:sldChg>
      <pc:sldChg chg="add del">
        <pc:chgData name="Inese Kupce" userId="6086c044-ec56-4764-9e3c-15ed356860cf" providerId="ADAL" clId="{B95DB5E4-48B3-4F0B-92BE-65732274224B}" dt="2025-04-11T12:00:47.515" v="2" actId="2696"/>
        <pc:sldMkLst>
          <pc:docMk/>
          <pc:sldMk cId="0" sldId="276"/>
        </pc:sldMkLst>
      </pc:sldChg>
      <pc:sldChg chg="add del">
        <pc:chgData name="Inese Kupce" userId="6086c044-ec56-4764-9e3c-15ed356860cf" providerId="ADAL" clId="{B95DB5E4-48B3-4F0B-92BE-65732274224B}" dt="2025-04-11T12:00:47.515" v="2" actId="2696"/>
        <pc:sldMkLst>
          <pc:docMk/>
          <pc:sldMk cId="0" sldId="277"/>
        </pc:sldMkLst>
      </pc:sldChg>
      <pc:sldMasterChg chg="addSldLayout delSldLayout">
        <pc:chgData name="Inese Kupce" userId="6086c044-ec56-4764-9e3c-15ed356860cf" providerId="ADAL" clId="{B95DB5E4-48B3-4F0B-92BE-65732274224B}" dt="2025-04-11T12:00:47.515" v="2" actId="2696"/>
        <pc:sldMasterMkLst>
          <pc:docMk/>
          <pc:sldMasterMk cId="0" sldId="2147483648"/>
        </pc:sldMasterMkLst>
        <pc:sldLayoutChg chg="add del">
          <pc:chgData name="Inese Kupce" userId="6086c044-ec56-4764-9e3c-15ed356860cf" providerId="ADAL" clId="{B95DB5E4-48B3-4F0B-92BE-65732274224B}" dt="2025-04-11T12:00:16.580" v="1" actId="2696"/>
          <pc:sldLayoutMkLst>
            <pc:docMk/>
            <pc:sldMasterMk cId="0" sldId="2147483648"/>
            <pc:sldLayoutMk cId="0" sldId="2147483650"/>
          </pc:sldLayoutMkLst>
        </pc:sldLayoutChg>
        <pc:sldLayoutChg chg="add del">
          <pc:chgData name="Inese Kupce" userId="6086c044-ec56-4764-9e3c-15ed356860cf" providerId="ADAL" clId="{B95DB5E4-48B3-4F0B-92BE-65732274224B}" dt="2025-04-11T12:00:47.515" v="2" actId="2696"/>
          <pc:sldLayoutMkLst>
            <pc:docMk/>
            <pc:sldMasterMk cId="0" sldId="2147483648"/>
            <pc:sldLayoutMk cId="0" sldId="2147483651"/>
          </pc:sldLayoutMkLst>
        </pc:sldLayoutChg>
        <pc:sldLayoutChg chg="add del">
          <pc:chgData name="Inese Kupce" userId="6086c044-ec56-4764-9e3c-15ed356860cf" providerId="ADAL" clId="{B95DB5E4-48B3-4F0B-92BE-65732274224B}" dt="2025-04-11T12:00:47.515" v="2" actId="2696"/>
          <pc:sldLayoutMkLst>
            <pc:docMk/>
            <pc:sldMasterMk cId="0" sldId="2147483648"/>
            <pc:sldLayoutMk cId="0" sldId="2147483652"/>
          </pc:sldLayoutMkLst>
        </pc:sldLayoutChg>
        <pc:sldLayoutChg chg="add del">
          <pc:chgData name="Inese Kupce" userId="6086c044-ec56-4764-9e3c-15ed356860cf" providerId="ADAL" clId="{B95DB5E4-48B3-4F0B-92BE-65732274224B}" dt="2025-04-11T12:00:47.515" v="2" actId="2696"/>
          <pc:sldLayoutMkLst>
            <pc:docMk/>
            <pc:sldMasterMk cId="0" sldId="2147483648"/>
            <pc:sldLayoutMk cId="0" sldId="214748365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1" name="Shape 101"/>
          <p:cNvSpPr>
            <a:spLocks noGrp="1" noRot="1" noChangeAspect="1"/>
          </p:cNvSpPr>
          <p:nvPr>
            <p:ph type="sldImg"/>
          </p:nvPr>
        </p:nvSpPr>
        <p:spPr>
          <a:xfrm>
            <a:off x="1143000" y="685800"/>
            <a:ext cx="4572000" cy="3429000"/>
          </a:xfrm>
          <a:prstGeom prst="rect">
            <a:avLst/>
          </a:prstGeom>
        </p:spPr>
        <p:txBody>
          <a:bodyPr/>
          <a:lstStyle/>
          <a:p>
            <a:endParaRPr/>
          </a:p>
        </p:txBody>
      </p:sp>
      <p:sp>
        <p:nvSpPr>
          <p:cNvPr id="102" name="Shape 102"/>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Aptos"/>
      </a:defRPr>
    </a:lvl1pPr>
    <a:lvl2pPr indent="228600" latinLnBrk="0">
      <a:defRPr sz="1200">
        <a:latin typeface="+mj-lt"/>
        <a:ea typeface="+mj-ea"/>
        <a:cs typeface="+mj-cs"/>
        <a:sym typeface="Aptos"/>
      </a:defRPr>
    </a:lvl2pPr>
    <a:lvl3pPr indent="457200" latinLnBrk="0">
      <a:defRPr sz="1200">
        <a:latin typeface="+mj-lt"/>
        <a:ea typeface="+mj-ea"/>
        <a:cs typeface="+mj-cs"/>
        <a:sym typeface="Aptos"/>
      </a:defRPr>
    </a:lvl3pPr>
    <a:lvl4pPr indent="685800" latinLnBrk="0">
      <a:defRPr sz="1200">
        <a:latin typeface="+mj-lt"/>
        <a:ea typeface="+mj-ea"/>
        <a:cs typeface="+mj-cs"/>
        <a:sym typeface="Aptos"/>
      </a:defRPr>
    </a:lvl4pPr>
    <a:lvl5pPr indent="914400" latinLnBrk="0">
      <a:defRPr sz="1200">
        <a:latin typeface="+mj-lt"/>
        <a:ea typeface="+mj-ea"/>
        <a:cs typeface="+mj-cs"/>
        <a:sym typeface="Aptos"/>
      </a:defRPr>
    </a:lvl5pPr>
    <a:lvl6pPr indent="1143000" latinLnBrk="0">
      <a:defRPr sz="1200">
        <a:latin typeface="+mj-lt"/>
        <a:ea typeface="+mj-ea"/>
        <a:cs typeface="+mj-cs"/>
        <a:sym typeface="Aptos"/>
      </a:defRPr>
    </a:lvl6pPr>
    <a:lvl7pPr indent="1371600" latinLnBrk="0">
      <a:defRPr sz="1200">
        <a:latin typeface="+mj-lt"/>
        <a:ea typeface="+mj-ea"/>
        <a:cs typeface="+mj-cs"/>
        <a:sym typeface="Aptos"/>
      </a:defRPr>
    </a:lvl7pPr>
    <a:lvl8pPr indent="1600200" latinLnBrk="0">
      <a:defRPr sz="1200">
        <a:latin typeface="+mj-lt"/>
        <a:ea typeface="+mj-ea"/>
        <a:cs typeface="+mj-cs"/>
        <a:sym typeface="Aptos"/>
      </a:defRPr>
    </a:lvl8pPr>
    <a:lvl9pPr indent="1828800" latinLnBrk="0">
      <a:defRPr sz="1200">
        <a:latin typeface="+mj-lt"/>
        <a:ea typeface="+mj-ea"/>
        <a:cs typeface="+mj-cs"/>
        <a:sym typeface="Apto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381000" y="685800"/>
            <a:ext cx="6096000" cy="3429000"/>
          </a:xfrm>
          <a:prstGeom prst="rect">
            <a:avLst/>
          </a:prstGeom>
        </p:spPr>
        <p:txBody>
          <a:bodyPr/>
          <a:lstStyle/>
          <a:p>
            <a:endParaRPr/>
          </a:p>
        </p:txBody>
      </p:sp>
      <p:sp>
        <p:nvSpPr>
          <p:cNvPr id="109" name="Shape 109"/>
          <p:cNvSpPr>
            <a:spLocks noGrp="1"/>
          </p:cNvSpPr>
          <p:nvPr>
            <p:ph type="body" sz="quarter" idx="1"/>
          </p:nvPr>
        </p:nvSpPr>
        <p:spPr>
          <a:prstGeom prst="rect">
            <a:avLst/>
          </a:prstGeom>
        </p:spPr>
        <p:txBody>
          <a:bodyPr/>
          <a:lstStyle/>
          <a:p>
            <a:r>
              <a:t>Lūdzu pacelt roku tos, kuri strādā tiešā mijiedarbībā ar bērniem – vai reizēm jūtaties izsistīti no līdzsvara?</a:t>
            </a:r>
          </a:p>
          <a:p>
            <a:r>
              <a:t>Kurš no jums kādreiz ir pilnībā zaudējis kontroli pār savām emocijām?</a:t>
            </a:r>
          </a:p>
          <a:p>
            <a:r>
              <a:t>Vai ir bijusi reize, kad pašiem ir bicis ļoti grūti, bet jūs joprojām centāties "turēties"?</a:t>
            </a:r>
          </a:p>
          <a:p>
            <a:r>
              <a:t>Vai jums ir bijusi pieredze, kad jāspēj saglabāt miers, kamēr kāds cits pilnībā zaudē kontroli pār sevi?</a:t>
            </a:r>
          </a:p>
          <a:p>
            <a:br/>
            <a:r>
              <a:t>Emociju regulēšana nav tikai bērnu grūtība – tas ir ikdienas izaicinājums visiem mums.</a:t>
            </a:r>
          </a:p>
          <a:p>
            <a:endParaRPr/>
          </a:p>
          <a:p>
            <a:r>
              <a:t>Tagad iedomājieties bērnu, kuram nekad nav mācīts, kā regulēt savas emocijas – tā ir ikdienas realitāte daudziem.</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Shape 205"/>
          <p:cNvSpPr>
            <a:spLocks noGrp="1" noRot="1" noChangeAspect="1"/>
          </p:cNvSpPr>
          <p:nvPr>
            <p:ph type="sldImg"/>
          </p:nvPr>
        </p:nvSpPr>
        <p:spPr>
          <a:xfrm>
            <a:off x="381000" y="685800"/>
            <a:ext cx="6096000" cy="3429000"/>
          </a:xfrm>
          <a:prstGeom prst="rect">
            <a:avLst/>
          </a:prstGeom>
        </p:spPr>
        <p:txBody>
          <a:bodyPr/>
          <a:lstStyle/>
          <a:p>
            <a:endParaRPr/>
          </a:p>
        </p:txBody>
      </p:sp>
      <p:sp>
        <p:nvSpPr>
          <p:cNvPr id="206" name="Shape 206"/>
          <p:cNvSpPr>
            <a:spLocks noGrp="1"/>
          </p:cNvSpPr>
          <p:nvPr>
            <p:ph type="body" sz="quarter" idx="1"/>
          </p:nvPr>
        </p:nvSpPr>
        <p:spPr>
          <a:prstGeom prst="rect">
            <a:avLst/>
          </a:prstGeom>
        </p:spPr>
        <p:txBody>
          <a:bodyPr/>
          <a:lstStyle/>
          <a:p>
            <a:r>
              <a:t>1. Mērķis: veidot kontaktu un saprast iekšējos iemeslus – vilšanās, trauksme, zems pašvērtējums, sajūta, ka "visi jau domā, ka es neko nevaru".</a:t>
            </a:r>
          </a:p>
          <a:p>
            <a:endParaRPr/>
          </a:p>
          <a:p>
            <a:r>
              <a:t>2. Ja iespējams, elastīgāks grafiks, mazāk priekšmetu vienlaikus vai dažāda intensitāte.</a:t>
            </a:r>
          </a:p>
          <a:p>
            <a:endParaRPr/>
          </a:p>
          <a:p>
            <a:r>
              <a:t>3. Sadarbība ar vecākiem un atbalsta personālu.</a:t>
            </a:r>
          </a:p>
          <a:p>
            <a:endParaRPr/>
          </a:p>
          <a:p>
            <a:r>
              <a:t>4. Pārskatīt mērķus – vai 9.klases atkārtošana ir jēgpilna? Ja nav motivācijas vispār iziet 9.klasi vēlreiz, jāvērtē alternatīvi ceļi.</a:t>
            </a:r>
          </a:p>
          <a:p>
            <a:br/>
            <a:r>
              <a:t>5. Motivācijas atjaunošana: Caur prasmju mācīšanos, kas saistīta ar nākotni – “Kas tev patīk?”, “Ko tu vari iemācīties, ko vari sākt darīt jau tagad?”</a:t>
            </a:r>
          </a:p>
          <a:p>
            <a:r>
              <a:t>Mazie soļi – katra diena skolā ir uzvara, katrs uzdevums ir solis tuvāk mērķim.</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 name="Shape 210"/>
          <p:cNvSpPr>
            <a:spLocks noGrp="1" noRot="1" noChangeAspect="1"/>
          </p:cNvSpPr>
          <p:nvPr>
            <p:ph type="sldImg"/>
          </p:nvPr>
        </p:nvSpPr>
        <p:spPr>
          <a:xfrm>
            <a:off x="381000" y="685800"/>
            <a:ext cx="6096000" cy="3429000"/>
          </a:xfrm>
          <a:prstGeom prst="rect">
            <a:avLst/>
          </a:prstGeom>
        </p:spPr>
        <p:txBody>
          <a:bodyPr/>
          <a:lstStyle/>
          <a:p>
            <a:endParaRPr/>
          </a:p>
        </p:txBody>
      </p:sp>
      <p:sp>
        <p:nvSpPr>
          <p:cNvPr id="211" name="Shape 211"/>
          <p:cNvSpPr>
            <a:spLocks noGrp="1"/>
          </p:cNvSpPr>
          <p:nvPr>
            <p:ph type="body" sz="quarter" idx="1"/>
          </p:nvPr>
        </p:nvSpPr>
        <p:spPr>
          <a:prstGeom prst="rect">
            <a:avLst/>
          </a:prstGeom>
        </p:spPr>
        <p:txBody>
          <a:bodyPr/>
          <a:lstStyle/>
          <a:p>
            <a:r>
              <a:t>Zemas sekmes, ekrānu lietošana un saspīlētas attiecības var būt emocionālās pašregulācijas grūtību izpausmes, nevis tikai disciplīnas jautājums.</a:t>
            </a:r>
          </a:p>
          <a:p>
            <a:endParaRPr/>
          </a:p>
          <a:p>
            <a:r>
              <a:t>Apzināt, ka bērnam vajadzīgs ne tikai aizliegums vai ierobežojums, bet arī palīdzība izprast savas emocijas, iemācīties veidot attiecības un pašam justies pieņemtam.</a:t>
            </a:r>
          </a:p>
          <a:p>
            <a:endParaRPr/>
          </a:p>
          <a:p>
            <a:r>
              <a:t>Skolas atbalsta personāla iesaiste – skolas psihologs vai sociālais pedagogs, kas strādā ar bērnu regulāri.</a:t>
            </a:r>
          </a:p>
          <a:p>
            <a:r>
              <a:t>Sadarbība ar ģimeni – iespējams, ģimenē arī ir grūtības noteikt robežas ekrāniem vai laika pavadīšanai kopā.</a:t>
            </a:r>
          </a:p>
          <a:p>
            <a:r>
              <a:t>Profesionāls izvērtējums – ja nepieciešams, iesaistīt speciālistus.</a:t>
            </a:r>
          </a:p>
          <a:p>
            <a:endParaRPr/>
          </a:p>
          <a:p>
            <a:endParaRPr/>
          </a:p>
          <a:p>
            <a:endParaRPr/>
          </a:p>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 name="Shape 215"/>
          <p:cNvSpPr>
            <a:spLocks noGrp="1" noRot="1" noChangeAspect="1"/>
          </p:cNvSpPr>
          <p:nvPr>
            <p:ph type="sldImg"/>
          </p:nvPr>
        </p:nvSpPr>
        <p:spPr>
          <a:xfrm>
            <a:off x="381000" y="685800"/>
            <a:ext cx="6096000" cy="3429000"/>
          </a:xfrm>
          <a:prstGeom prst="rect">
            <a:avLst/>
          </a:prstGeom>
        </p:spPr>
        <p:txBody>
          <a:bodyPr/>
          <a:lstStyle/>
          <a:p>
            <a:endParaRPr/>
          </a:p>
        </p:txBody>
      </p:sp>
      <p:sp>
        <p:nvSpPr>
          <p:cNvPr id="216" name="Shape 216"/>
          <p:cNvSpPr>
            <a:spLocks noGrp="1"/>
          </p:cNvSpPr>
          <p:nvPr>
            <p:ph type="body" sz="quarter" idx="1"/>
          </p:nvPr>
        </p:nvSpPr>
        <p:spPr>
          <a:prstGeom prst="rect">
            <a:avLst/>
          </a:prstGeom>
        </p:spPr>
        <p:txBody>
          <a:bodyPr/>
          <a:lstStyle/>
          <a:p>
            <a:endParaRPr/>
          </a:p>
          <a:p>
            <a:r>
              <a:t>Svarīgi šos bērnus nesodīt, bet saprast viņu vajadzības, kontekstu un iesaistīt pieaugušos, kuri var viņiem būt par attiecību paraugu un stabilu drošības pamatu.</a:t>
            </a:r>
          </a:p>
          <a:p>
            <a:endParaRPr/>
          </a:p>
          <a:p>
            <a:r>
              <a:t>Mēs nevaram vienā dienā mainīt bērna pagātni, bet mēs varam būt sākums viņa citādai nākotnei.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18"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19"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45" name="Title Text"/>
          <p:cNvSpPr txBox="1">
            <a:spLocks noGrp="1"/>
          </p:cNvSpPr>
          <p:nvPr>
            <p:ph type="title"/>
          </p:nvPr>
        </p:nvSpPr>
        <p:spPr>
          <a:xfrm>
            <a:off x="480000" y="365125"/>
            <a:ext cx="11232000" cy="1476001"/>
          </a:xfrm>
          <a:prstGeom prst="rect">
            <a:avLst/>
          </a:prstGeom>
        </p:spPr>
        <p:txBody>
          <a:bodyPr/>
          <a:lstStyle/>
          <a:p>
            <a:r>
              <a:t>Title Text</a:t>
            </a:r>
          </a:p>
        </p:txBody>
      </p:sp>
      <p:sp>
        <p:nvSpPr>
          <p:cNvPr id="4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1_Title Slide">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0" name="Title Text"/>
          <p:cNvSpPr txBox="1">
            <a:spLocks noGrp="1"/>
          </p:cNvSpPr>
          <p:nvPr>
            <p:ph type="title"/>
          </p:nvPr>
        </p:nvSpPr>
        <p:spPr>
          <a:xfrm>
            <a:off x="480000" y="1122362"/>
            <a:ext cx="7560000" cy="2387601"/>
          </a:xfrm>
          <a:prstGeom prst="rect">
            <a:avLst/>
          </a:prstGeom>
        </p:spPr>
        <p:txBody>
          <a:bodyPr anchor="b"/>
          <a:lstStyle>
            <a:lvl1pPr>
              <a:defRPr sz="6000"/>
            </a:lvl1pPr>
          </a:lstStyle>
          <a:p>
            <a:r>
              <a:t>Title Text</a:t>
            </a:r>
          </a:p>
        </p:txBody>
      </p:sp>
      <p:sp>
        <p:nvSpPr>
          <p:cNvPr id="61" name="Body Level One…"/>
          <p:cNvSpPr txBox="1">
            <a:spLocks noGrp="1"/>
          </p:cNvSpPr>
          <p:nvPr>
            <p:ph type="body" sz="quarter" idx="1"/>
          </p:nvPr>
        </p:nvSpPr>
        <p:spPr>
          <a:xfrm>
            <a:off x="480000" y="3602037"/>
            <a:ext cx="7560000" cy="1655763"/>
          </a:xfrm>
          <a:prstGeom prst="rect">
            <a:avLst/>
          </a:prstGeom>
        </p:spPr>
        <p:txBody>
          <a:bodyPr/>
          <a:lstStyle>
            <a:lvl1pPr marL="0" indent="0">
              <a:buSzTx/>
              <a:buFontTx/>
              <a:buNone/>
              <a:defRPr sz="2400"/>
            </a:lvl1pPr>
            <a:lvl2pPr marL="0" indent="457200">
              <a:buSzTx/>
              <a:buFontTx/>
              <a:buNone/>
              <a:defRPr sz="2400"/>
            </a:lvl2pPr>
            <a:lvl3pPr marL="0" indent="914400">
              <a:buSzTx/>
              <a:buFontTx/>
              <a:buNone/>
              <a:defRPr sz="2400"/>
            </a:lvl3pPr>
            <a:lvl4pPr marL="0" indent="1371600">
              <a:buSzTx/>
              <a:buFontTx/>
              <a:buNone/>
              <a:defRPr sz="2400"/>
            </a:lvl4pPr>
            <a:lvl5pPr marL="0" indent="1828800">
              <a:buSzTx/>
              <a:buFontTx/>
              <a:buNone/>
              <a:defRPr sz="2400"/>
            </a:lvl5pPr>
          </a:lstStyle>
          <a:p>
            <a:r>
              <a:t>Body Level One</a:t>
            </a:r>
          </a:p>
          <a:p>
            <a:pPr lvl="1"/>
            <a:r>
              <a:t>Body Level Two</a:t>
            </a:r>
          </a:p>
          <a:p>
            <a:pPr lvl="2"/>
            <a:r>
              <a:t>Body Level Three</a:t>
            </a:r>
          </a:p>
          <a:p>
            <a:pPr lvl="3"/>
            <a:r>
              <a:t>Body Level Four</a:t>
            </a:r>
          </a:p>
          <a:p>
            <a:pPr lvl="4"/>
            <a:r>
              <a:t>Body Level Five</a:t>
            </a:r>
          </a:p>
        </p:txBody>
      </p:sp>
      <p:sp>
        <p:nvSpPr>
          <p:cNvPr id="62"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and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69"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0" name="Body Level One…"/>
          <p:cNvSpPr txBox="1">
            <a:spLocks noGrp="1"/>
          </p:cNvSpPr>
          <p:nvPr>
            <p:ph type="body" idx="1"/>
          </p:nvPr>
        </p:nvSpPr>
        <p:spPr>
          <a:xfrm>
            <a:off x="480000" y="1995053"/>
            <a:ext cx="11232000" cy="439189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wo Content">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78"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79" name="Body Level One…"/>
          <p:cNvSpPr txBox="1">
            <a:spLocks noGrp="1"/>
          </p:cNvSpPr>
          <p:nvPr>
            <p:ph type="body" sz="half" idx="1"/>
          </p:nvPr>
        </p:nvSpPr>
        <p:spPr>
          <a:xfrm>
            <a:off x="480000" y="1995053"/>
            <a:ext cx="5539800" cy="4391891"/>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8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Only">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87" name="Title Text"/>
          <p:cNvSpPr txBox="1">
            <a:spLocks noGrp="1"/>
          </p:cNvSpPr>
          <p:nvPr>
            <p:ph type="title"/>
          </p:nvPr>
        </p:nvSpPr>
        <p:spPr>
          <a:xfrm>
            <a:off x="480000" y="365124"/>
            <a:ext cx="11232000" cy="1476001"/>
          </a:xfrm>
          <a:prstGeom prst="rect">
            <a:avLst/>
          </a:prstGeom>
        </p:spPr>
        <p:txBody>
          <a:bodyPr/>
          <a:lstStyle/>
          <a:p>
            <a:r>
              <a:t>Title Text</a:t>
            </a:r>
          </a:p>
        </p:txBody>
      </p:sp>
      <p:sp>
        <p:nvSpPr>
          <p:cNvPr id="88"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lank">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95"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rcRect/>
          <a:stretch>
            <a:fillRect/>
          </a:stretch>
        </a:blipFill>
        <a:effectLst/>
      </p:bgPr>
    </p:bg>
    <p:spTree>
      <p:nvGrpSpPr>
        <p:cNvPr id="1" name=""/>
        <p:cNvGrpSpPr/>
        <p:nvPr/>
      </p:nvGrpSpPr>
      <p:grpSpPr>
        <a:xfrm>
          <a:off x="0" y="0"/>
          <a:ext cx="0" cy="0"/>
          <a:chOff x="0" y="0"/>
          <a:chExt cx="0" cy="0"/>
        </a:xfrm>
      </p:grpSpPr>
      <p:sp>
        <p:nvSpPr>
          <p:cNvPr id="2"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p>
            <a:r>
              <a:t>Title Text</a:t>
            </a:r>
          </a:p>
        </p:txBody>
      </p:sp>
      <p:sp>
        <p:nvSpPr>
          <p:cNvPr id="3"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4"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5" r:id="rId4"/>
    <p:sldLayoutId id="2147483656" r:id="rId5"/>
    <p:sldLayoutId id="2147483657" r:id="rId6"/>
    <p:sldLayoutId id="2147483658" r:id="rId7"/>
    <p:sldLayoutId id="2147483659" r:id="rId8"/>
  </p:sldLayoutIdLst>
  <p:transition spd="med"/>
  <p:txStyles>
    <p:titleStyle>
      <a:lvl1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1pPr>
      <a:lvl2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2pPr>
      <a:lvl3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3pPr>
      <a:lvl4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4pPr>
      <a:lvl5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5pPr>
      <a:lvl6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6pPr>
      <a:lvl7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7pPr>
      <a:lvl8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8pPr>
      <a:lvl9pPr marL="0" marR="0" indent="0" algn="l" defTabSz="914400" rtl="0" latinLnBrk="0">
        <a:lnSpc>
          <a:spcPct val="100000"/>
        </a:lnSpc>
        <a:spcBef>
          <a:spcPts val="0"/>
        </a:spcBef>
        <a:spcAft>
          <a:spcPts val="0"/>
        </a:spcAft>
        <a:buClrTx/>
        <a:buSzTx/>
        <a:buFontTx/>
        <a:buNone/>
        <a:tabLst/>
        <a:defRPr sz="4400" b="1" i="0" u="none" strike="noStrike" cap="none" spc="0" baseline="0">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1pPr>
      <a:lvl2pPr marL="723900" marR="0" indent="-2667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2pPr>
      <a:lvl3pPr marL="1234439" marR="0" indent="-320039"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3pPr>
      <a:lvl4pPr marL="1727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4pPr>
      <a:lvl5pPr marL="21844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5pPr>
      <a:lvl6pPr marL="26416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6pPr>
      <a:lvl7pPr marL="30988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7pPr>
      <a:lvl8pPr marL="35560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8pPr>
      <a:lvl9pPr marL="4013200" marR="0" indent="-355600" algn="l" defTabSz="914400" rtl="0" latinLnBrk="0">
        <a:lnSpc>
          <a:spcPct val="100000"/>
        </a:lnSpc>
        <a:spcBef>
          <a:spcPts val="1000"/>
        </a:spcBef>
        <a:spcAft>
          <a:spcPts val="0"/>
        </a:spcAft>
        <a:buClrTx/>
        <a:buSzPct val="100000"/>
        <a:buFont typeface="Arial"/>
        <a:buChar char="•"/>
        <a:tabLst/>
        <a:defRPr sz="2800" b="0" i="0" u="none" strike="noStrike" cap="none" spc="0" baseline="0">
          <a:solidFill>
            <a:srgbClr val="000000"/>
          </a:solidFill>
          <a:uFillTx/>
          <a:latin typeface="+mj-lt"/>
          <a:ea typeface="+mj-ea"/>
          <a:cs typeface="+mj-cs"/>
          <a:sym typeface="Aptos"/>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Apto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105" name="Title 1"/>
          <p:cNvSpPr txBox="1">
            <a:spLocks noGrp="1"/>
          </p:cNvSpPr>
          <p:nvPr>
            <p:ph type="title"/>
          </p:nvPr>
        </p:nvSpPr>
        <p:spPr>
          <a:xfrm>
            <a:off x="3798861" y="3907440"/>
            <a:ext cx="4594278" cy="790723"/>
          </a:xfrm>
          <a:prstGeom prst="rect">
            <a:avLst/>
          </a:prstGeom>
        </p:spPr>
        <p:txBody>
          <a:bodyPr anchor="ctr"/>
          <a:lstStyle>
            <a:lvl1pPr algn="ctr">
              <a:defRPr sz="3000" b="0" i="1">
                <a:latin typeface="Avenir Heavy"/>
                <a:ea typeface="Avenir Heavy"/>
                <a:cs typeface="Avenir Heavy"/>
                <a:sym typeface="Avenir Heavy"/>
              </a:defRPr>
            </a:lvl1pPr>
          </a:lstStyle>
          <a:p>
            <a:r>
              <a:t>Zane Gulbe</a:t>
            </a:r>
          </a:p>
        </p:txBody>
      </p:sp>
      <p:sp>
        <p:nvSpPr>
          <p:cNvPr id="106" name="Subtitle 2"/>
          <p:cNvSpPr txBox="1">
            <a:spLocks noGrp="1"/>
          </p:cNvSpPr>
          <p:nvPr>
            <p:ph type="body" sz="quarter" idx="1"/>
          </p:nvPr>
        </p:nvSpPr>
        <p:spPr>
          <a:xfrm>
            <a:off x="2452391" y="4647139"/>
            <a:ext cx="7287218" cy="1112966"/>
          </a:xfrm>
          <a:prstGeom prst="rect">
            <a:avLst/>
          </a:prstGeom>
        </p:spPr>
        <p:txBody>
          <a:bodyPr/>
          <a:lstStyle>
            <a:lvl1pPr algn="ctr">
              <a:lnSpc>
                <a:spcPct val="90000"/>
              </a:lnSpc>
              <a:defRPr sz="2000">
                <a:latin typeface="Avenir Book Oblique"/>
                <a:ea typeface="Avenir Book Oblique"/>
                <a:cs typeface="Avenir Book Oblique"/>
                <a:sym typeface="Avenir Book Oblique"/>
              </a:defRPr>
            </a:lvl1pPr>
          </a:lstStyle>
          <a:p>
            <a:r>
              <a:t>Sertificēta klīniskā un veselības psiholoģe, kognitīvi biheiviorālās terapijas speciāliste</a:t>
            </a:r>
          </a:p>
        </p:txBody>
      </p:sp>
      <p:sp>
        <p:nvSpPr>
          <p:cNvPr id="107" name="Title 1"/>
          <p:cNvSpPr txBox="1"/>
          <p:nvPr/>
        </p:nvSpPr>
        <p:spPr>
          <a:xfrm>
            <a:off x="2529302" y="2130704"/>
            <a:ext cx="7133396" cy="170718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6000">
                <a:latin typeface="Avenir Heavy"/>
                <a:ea typeface="Avenir Heavy"/>
                <a:cs typeface="Avenir Heavy"/>
                <a:sym typeface="Avenir Heavy"/>
              </a:defRPr>
            </a:lvl1pPr>
          </a:lstStyle>
          <a:p>
            <a:r>
              <a:t>Emociju regulēšana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03" name="Content Placeholder 2"/>
          <p:cNvSpPr txBox="1"/>
          <p:nvPr/>
        </p:nvSpPr>
        <p:spPr>
          <a:xfrm>
            <a:off x="1266239" y="2374266"/>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a:latin typeface="Times New Roman"/>
                <a:ea typeface="Times New Roman"/>
                <a:cs typeface="Times New Roman"/>
                <a:sym typeface="Times New Roman"/>
              </a:defRPr>
            </a:pPr>
            <a:r>
              <a:rPr b="1"/>
              <a:t>Individuāla saruna ar jaunieti </a:t>
            </a:r>
            <a:r>
              <a:t>(ne tikai par mācībām!);</a:t>
            </a:r>
          </a:p>
          <a:p>
            <a:pPr marL="260684" indent="-260684" defTabSz="457200">
              <a:lnSpc>
                <a:spcPct val="120000"/>
              </a:lnSpc>
              <a:buSzPct val="100000"/>
              <a:buChar char="•"/>
              <a:defRPr sz="2600">
                <a:latin typeface="Times New Roman"/>
                <a:ea typeface="Times New Roman"/>
                <a:cs typeface="Times New Roman"/>
                <a:sym typeface="Times New Roman"/>
              </a:defRPr>
            </a:pPr>
            <a:r>
              <a:rPr b="1"/>
              <a:t>Individuāls mācību plāns</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Sadarbība pieaugušo starpā</a:t>
            </a:r>
            <a:r>
              <a:t>;</a:t>
            </a:r>
          </a:p>
          <a:p>
            <a:pPr marL="260684" indent="-260684" defTabSz="457200">
              <a:lnSpc>
                <a:spcPct val="120000"/>
              </a:lnSpc>
              <a:buSzPct val="100000"/>
              <a:buChar char="•"/>
              <a:defRPr sz="2600">
                <a:latin typeface="Times New Roman"/>
                <a:ea typeface="Times New Roman"/>
                <a:cs typeface="Times New Roman"/>
                <a:sym typeface="Times New Roman"/>
              </a:defRPr>
            </a:pPr>
            <a:r>
              <a:rPr b="1"/>
              <a:t>Pārskatīt mērķus kopā ar jaunieti;</a:t>
            </a:r>
          </a:p>
          <a:p>
            <a:pPr marL="260684" indent="-260684" defTabSz="457200">
              <a:lnSpc>
                <a:spcPct val="120000"/>
              </a:lnSpc>
              <a:buSzPct val="100000"/>
              <a:buChar char="•"/>
              <a:defRPr sz="2600">
                <a:latin typeface="Times New Roman"/>
                <a:ea typeface="Times New Roman"/>
                <a:cs typeface="Times New Roman"/>
                <a:sym typeface="Times New Roman"/>
              </a:defRPr>
            </a:pPr>
            <a:r>
              <a:rPr b="1"/>
              <a:t>Motivācijas atjaunošana</a:t>
            </a:r>
            <a:r>
              <a:t>.</a:t>
            </a:r>
          </a:p>
        </p:txBody>
      </p:sp>
      <p:sp>
        <p:nvSpPr>
          <p:cNvPr id="204" name="Title 1"/>
          <p:cNvSpPr txBox="1"/>
          <p:nvPr/>
        </p:nvSpPr>
        <p:spPr>
          <a:xfrm>
            <a:off x="596959" y="626375"/>
            <a:ext cx="7617796" cy="1476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512063">
              <a:defRPr sz="2016">
                <a:latin typeface="Avenir Book"/>
                <a:ea typeface="Avenir Book"/>
                <a:cs typeface="Avenir Book"/>
                <a:sym typeface="Avenir Book"/>
              </a:defRPr>
            </a:lvl1pPr>
          </a:lstStyle>
          <a:p>
            <a:r>
              <a:t>Bērns paliek otro gadu 9.klasē (nepietiekams vērtējums centralizētajos eksāmenos), problēma atkārtoti mācīties 9.klasē sākot ar mācību gada sākumu- kavējumi, iekšējās kārtības noteikumu ignorēšana, vecāku nespēja ietekmēt.</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08" name="Content Placeholder 2"/>
          <p:cNvSpPr txBox="1"/>
          <p:nvPr/>
        </p:nvSpPr>
        <p:spPr>
          <a:xfrm>
            <a:off x="965156" y="2404913"/>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a:latin typeface="Times New Roman"/>
                <a:ea typeface="Times New Roman"/>
                <a:cs typeface="Times New Roman"/>
                <a:sym typeface="Times New Roman"/>
              </a:defRPr>
            </a:pPr>
            <a:r>
              <a:rPr b="1"/>
              <a:t>Paust rūpes - </a:t>
            </a:r>
            <a:r>
              <a:rPr sz="2100"/>
              <a:t>“Es redzu, ka tev ir grūti klasē, un tas, ka tu par to runā, ir ļoti svarīgi.”;</a:t>
            </a:r>
          </a:p>
          <a:p>
            <a:pPr marL="260684" indent="-260684" defTabSz="457200">
              <a:lnSpc>
                <a:spcPct val="120000"/>
              </a:lnSpc>
              <a:buSzPct val="100000"/>
              <a:buChar char="•"/>
              <a:defRPr sz="2600">
                <a:latin typeface="Times New Roman"/>
                <a:ea typeface="Times New Roman"/>
                <a:cs typeface="Times New Roman"/>
                <a:sym typeface="Times New Roman"/>
              </a:defRPr>
            </a:pPr>
            <a:r>
              <a:rPr b="1"/>
              <a:t>Izzināt dziļākas problēmas;</a:t>
            </a:r>
            <a:endParaRPr sz="2100"/>
          </a:p>
          <a:p>
            <a:pPr marL="260684" indent="-260684" defTabSz="457200">
              <a:lnSpc>
                <a:spcPct val="120000"/>
              </a:lnSpc>
              <a:buSzPct val="100000"/>
              <a:buChar char="•"/>
              <a:defRPr sz="2600">
                <a:latin typeface="Times New Roman"/>
                <a:ea typeface="Times New Roman"/>
                <a:cs typeface="Times New Roman"/>
                <a:sym typeface="Times New Roman"/>
              </a:defRPr>
            </a:pPr>
            <a:r>
              <a:rPr b="1"/>
              <a:t>Visaptverošs atbalsts;</a:t>
            </a:r>
            <a:endParaRPr sz="2100"/>
          </a:p>
          <a:p>
            <a:pPr marL="260684" indent="-260684" defTabSz="457200">
              <a:lnSpc>
                <a:spcPct val="120000"/>
              </a:lnSpc>
              <a:buSzPct val="100000"/>
              <a:buChar char="•"/>
              <a:defRPr sz="2600">
                <a:latin typeface="Times New Roman"/>
                <a:ea typeface="Times New Roman"/>
                <a:cs typeface="Times New Roman"/>
                <a:sym typeface="Times New Roman"/>
              </a:defRPr>
            </a:pPr>
            <a:r>
              <a:rPr b="1"/>
              <a:t>Atkarību profilakses centrs kā atbalsts nevis sods - </a:t>
            </a:r>
            <a:r>
              <a:rPr sz="2100"/>
              <a:t>“Tur var palīdzēt saprast, kā tikt galā ar dusmām, garlaicību un vientulību, nevis vienkārši ‘aizliegt’ telefonus.”</a:t>
            </a:r>
          </a:p>
        </p:txBody>
      </p:sp>
      <p:sp>
        <p:nvSpPr>
          <p:cNvPr id="209" name="Title 1"/>
          <p:cNvSpPr txBox="1"/>
          <p:nvPr/>
        </p:nvSpPr>
        <p:spPr>
          <a:xfrm>
            <a:off x="596959" y="576194"/>
            <a:ext cx="7948724" cy="156926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539495">
              <a:defRPr sz="2124">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Bērns 12g. stāsta, ka pret viņu klases biedri izturas nedraudzīgi un visi viņu kaitina. Skolā zemas sekmes un skola iesaka apmeklēt Atkarību profilakses centru, lai risinātu problēmas ar pārmērīgu ekrānu lietošanu.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srcRect/>
          <a:stretch>
            <a:fillRect/>
          </a:stretch>
        </a:blipFill>
        <a:effectLst/>
      </p:bgPr>
    </p:bg>
    <p:spTree>
      <p:nvGrpSpPr>
        <p:cNvPr id="1" name=""/>
        <p:cNvGrpSpPr/>
        <p:nvPr/>
      </p:nvGrpSpPr>
      <p:grpSpPr>
        <a:xfrm>
          <a:off x="0" y="0"/>
          <a:ext cx="0" cy="0"/>
          <a:chOff x="0" y="0"/>
          <a:chExt cx="0" cy="0"/>
        </a:xfrm>
      </p:grpSpPr>
      <p:sp>
        <p:nvSpPr>
          <p:cNvPr id="213" name="Title 1"/>
          <p:cNvSpPr txBox="1"/>
          <p:nvPr/>
        </p:nvSpPr>
        <p:spPr>
          <a:xfrm>
            <a:off x="697320" y="793643"/>
            <a:ext cx="7617796" cy="11700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defTabSz="649223">
              <a:defRPr sz="2840">
                <a:latin typeface="Avenir Book"/>
                <a:ea typeface="Avenir Book"/>
                <a:cs typeface="Avenir Book"/>
                <a:sym typeface="Avenir Book"/>
              </a:defRPr>
            </a:lvl1pPr>
          </a:lstStyle>
          <a:p>
            <a:pPr>
              <a:defRPr>
                <a:latin typeface="Avenir Heavy"/>
                <a:ea typeface="Avenir Heavy"/>
                <a:cs typeface="Avenir Heavy"/>
                <a:sym typeface="Avenir Heavy"/>
              </a:defRPr>
            </a:pPr>
            <a:r>
              <a:rPr>
                <a:latin typeface="Avenir Book"/>
                <a:ea typeface="Avenir Book"/>
                <a:cs typeface="Avenir Book"/>
                <a:sym typeface="Avenir Book"/>
              </a:rPr>
              <a:t>Berni zog, melo, ubago, klaiņo, pelna naudu lielveikalu stāvvietās mazgājot mašinu lukturus.</a:t>
            </a:r>
          </a:p>
        </p:txBody>
      </p:sp>
      <p:sp>
        <p:nvSpPr>
          <p:cNvPr id="214" name="Content Placeholder 2"/>
          <p:cNvSpPr txBox="1"/>
          <p:nvPr/>
        </p:nvSpPr>
        <p:spPr>
          <a:xfrm>
            <a:off x="1182605" y="2453873"/>
            <a:ext cx="10261688" cy="526513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ormAutofit/>
          </a:bodyPr>
          <a:lstStyle/>
          <a:p>
            <a:pPr marL="260684" indent="-260684" defTabSz="457200">
              <a:lnSpc>
                <a:spcPct val="120000"/>
              </a:lnSpc>
              <a:buSzPct val="100000"/>
              <a:buChar char="•"/>
              <a:defRPr sz="2600" b="1">
                <a:latin typeface="Times New Roman"/>
                <a:ea typeface="Times New Roman"/>
                <a:cs typeface="Times New Roman"/>
                <a:sym typeface="Times New Roman"/>
              </a:defRPr>
            </a:pPr>
            <a:r>
              <a:t>Uzvedība kā izdzīvošanas stratēģija - </a:t>
            </a:r>
            <a:r>
              <a:rPr sz="2100" b="0"/>
              <a:t>bērni mēģina iegūt kontroli pār savu situāciju, kā prot;</a:t>
            </a:r>
          </a:p>
          <a:p>
            <a:pPr marL="260684" indent="-260684" defTabSz="457200">
              <a:lnSpc>
                <a:spcPct val="120000"/>
              </a:lnSpc>
              <a:buSzPct val="100000"/>
              <a:buChar char="•"/>
              <a:defRPr sz="2600" b="1">
                <a:latin typeface="Times New Roman"/>
                <a:ea typeface="Times New Roman"/>
                <a:cs typeface="Times New Roman"/>
                <a:sym typeface="Times New Roman"/>
              </a:defRPr>
            </a:pPr>
            <a:r>
              <a:t>Nepieciešama starpinstitucionāla sadarbība;</a:t>
            </a:r>
          </a:p>
          <a:p>
            <a:pPr marL="260684" indent="-260684" defTabSz="457200">
              <a:lnSpc>
                <a:spcPct val="120000"/>
              </a:lnSpc>
              <a:buSzPct val="100000"/>
              <a:buChar char="•"/>
              <a:defRPr sz="2600" b="1">
                <a:latin typeface="Times New Roman"/>
                <a:ea typeface="Times New Roman"/>
                <a:cs typeface="Times New Roman"/>
                <a:sym typeface="Times New Roman"/>
              </a:defRPr>
            </a:pPr>
            <a:r>
              <a:t>Caur sapratni – uz atbalstu.</a:t>
            </a:r>
          </a:p>
          <a:p>
            <a:pPr defTabSz="457200">
              <a:lnSpc>
                <a:spcPct val="120000"/>
              </a:lnSpc>
              <a:defRPr sz="2600">
                <a:latin typeface="Times New Roman"/>
                <a:ea typeface="Times New Roman"/>
                <a:cs typeface="Times New Roman"/>
                <a:sym typeface="Times New Roman"/>
              </a:defRPr>
            </a:pPr>
            <a:endParaRPr b="1"/>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srcRect/>
          <a:stretch>
            <a:fillRect/>
          </a:stretch>
        </a:blipFill>
        <a:effectLst/>
      </p:bgPr>
    </p:bg>
    <p:spTree>
      <p:nvGrpSpPr>
        <p:cNvPr id="1" name=""/>
        <p:cNvGrpSpPr/>
        <p:nvPr/>
      </p:nvGrpSpPr>
      <p:grpSpPr>
        <a:xfrm>
          <a:off x="0" y="0"/>
          <a:ext cx="0" cy="0"/>
          <a:chOff x="0" y="0"/>
          <a:chExt cx="0" cy="0"/>
        </a:xfrm>
      </p:grpSpPr>
      <p:sp>
        <p:nvSpPr>
          <p:cNvPr id="218" name="Title 1"/>
          <p:cNvSpPr txBox="1"/>
          <p:nvPr/>
        </p:nvSpPr>
        <p:spPr>
          <a:xfrm>
            <a:off x="3844581" y="3033639"/>
            <a:ext cx="4502838" cy="7907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rIns="45719" anchor="ctr">
            <a:normAutofit/>
          </a:bodyPr>
          <a:lstStyle>
            <a:lvl1pPr algn="ctr">
              <a:defRPr sz="4000">
                <a:latin typeface="Avenir Heavy"/>
                <a:ea typeface="Avenir Heavy"/>
                <a:cs typeface="Avenir Heavy"/>
                <a:sym typeface="Avenir Heavy"/>
              </a:defRPr>
            </a:lvl1pPr>
          </a:lstStyle>
          <a:p>
            <a:r>
              <a:t>Paldies!</a:t>
            </a:r>
          </a:p>
        </p:txBody>
      </p:sp>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Aptos"/>
        <a:ea typeface="Aptos"/>
        <a:cs typeface="Aptos"/>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Aptos"/>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591</Words>
  <Application>Microsoft Office PowerPoint</Application>
  <PresentationFormat>Platekrāna</PresentationFormat>
  <Paragraphs>48</Paragraphs>
  <Slides>6</Slides>
  <Notes>4</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6</vt:i4>
      </vt:variant>
    </vt:vector>
  </HeadingPairs>
  <TitlesOfParts>
    <vt:vector size="11" baseType="lpstr">
      <vt:lpstr>Aptos</vt:lpstr>
      <vt:lpstr>Aptos Display</vt:lpstr>
      <vt:lpstr>Arial</vt:lpstr>
      <vt:lpstr>Avenir Book</vt:lpstr>
      <vt:lpstr>Office Theme</vt:lpstr>
      <vt:lpstr>PowerPoint prezentācija</vt:lpstr>
      <vt:lpstr>Zane Gulbe</vt:lpstr>
      <vt:lpstr>PowerPoint prezentācija</vt:lpstr>
      <vt:lpstr>PowerPoint prezentācija</vt:lpstr>
      <vt:lpstr>PowerPoint prezentācija</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Inese Kupce</cp:lastModifiedBy>
  <cp:revision>1</cp:revision>
  <dcterms:modified xsi:type="dcterms:W3CDTF">2025-04-11T12:00:58Z</dcterms:modified>
</cp:coreProperties>
</file>