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256" r:id="rId2"/>
    <p:sldId id="257" r:id="rId3"/>
    <p:sldId id="278" r:id="rId4"/>
    <p:sldId id="279" r:id="rId5"/>
    <p:sldId id="280" r:id="rId6"/>
    <p:sldId id="281" r:id="rId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a:tcStyle>
        <a:tcBdr/>
        <a:fill>
          <a:solidFill>
            <a:srgbClr val="E7E9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a:tcStyle>
        <a:tcBdr/>
        <a:fill>
          <a:solidFill>
            <a:srgbClr val="E7EA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a:tcStyle>
        <a:tcBdr/>
        <a:fill>
          <a:solidFill>
            <a:srgbClr val="E8F0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87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ese Kupce" userId="6086c044-ec56-4764-9e3c-15ed356860cf" providerId="ADAL" clId="{B95DB5E4-48B3-4F0B-92BE-65732274224B}"/>
    <pc:docChg chg="undo custSel addSld delSld">
      <pc:chgData name="Inese Kupce" userId="6086c044-ec56-4764-9e3c-15ed356860cf" providerId="ADAL" clId="{B95DB5E4-48B3-4F0B-92BE-65732274224B}" dt="2025-04-11T12:00:47.515" v="2" actId="2696"/>
      <pc:docMkLst>
        <pc:docMk/>
      </pc:docMkLst>
      <pc:sldChg chg="add del">
        <pc:chgData name="Inese Kupce" userId="6086c044-ec56-4764-9e3c-15ed356860cf" providerId="ADAL" clId="{B95DB5E4-48B3-4F0B-92BE-65732274224B}" dt="2025-04-11T12:00:16.580" v="1" actId="2696"/>
        <pc:sldMkLst>
          <pc:docMk/>
          <pc:sldMk cId="0" sldId="257"/>
        </pc:sldMkLst>
      </pc:sldChg>
      <pc:sldChg chg="add del">
        <pc:chgData name="Inese Kupce" userId="6086c044-ec56-4764-9e3c-15ed356860cf" providerId="ADAL" clId="{B95DB5E4-48B3-4F0B-92BE-65732274224B}" dt="2025-04-11T12:00:47.515" v="2" actId="2696"/>
        <pc:sldMkLst>
          <pc:docMk/>
          <pc:sldMk cId="0" sldId="258"/>
        </pc:sldMkLst>
      </pc:sldChg>
      <pc:sldChg chg="add del">
        <pc:chgData name="Inese Kupce" userId="6086c044-ec56-4764-9e3c-15ed356860cf" providerId="ADAL" clId="{B95DB5E4-48B3-4F0B-92BE-65732274224B}" dt="2025-04-11T12:00:47.515" v="2" actId="2696"/>
        <pc:sldMkLst>
          <pc:docMk/>
          <pc:sldMk cId="0" sldId="259"/>
        </pc:sldMkLst>
      </pc:sldChg>
      <pc:sldChg chg="add del">
        <pc:chgData name="Inese Kupce" userId="6086c044-ec56-4764-9e3c-15ed356860cf" providerId="ADAL" clId="{B95DB5E4-48B3-4F0B-92BE-65732274224B}" dt="2025-04-11T12:00:47.515" v="2" actId="2696"/>
        <pc:sldMkLst>
          <pc:docMk/>
          <pc:sldMk cId="0" sldId="260"/>
        </pc:sldMkLst>
      </pc:sldChg>
      <pc:sldChg chg="add del">
        <pc:chgData name="Inese Kupce" userId="6086c044-ec56-4764-9e3c-15ed356860cf" providerId="ADAL" clId="{B95DB5E4-48B3-4F0B-92BE-65732274224B}" dt="2025-04-11T12:00:47.515" v="2" actId="2696"/>
        <pc:sldMkLst>
          <pc:docMk/>
          <pc:sldMk cId="0" sldId="261"/>
        </pc:sldMkLst>
      </pc:sldChg>
      <pc:sldChg chg="add del">
        <pc:chgData name="Inese Kupce" userId="6086c044-ec56-4764-9e3c-15ed356860cf" providerId="ADAL" clId="{B95DB5E4-48B3-4F0B-92BE-65732274224B}" dt="2025-04-11T12:00:47.515" v="2" actId="2696"/>
        <pc:sldMkLst>
          <pc:docMk/>
          <pc:sldMk cId="0" sldId="262"/>
        </pc:sldMkLst>
      </pc:sldChg>
      <pc:sldChg chg="add del">
        <pc:chgData name="Inese Kupce" userId="6086c044-ec56-4764-9e3c-15ed356860cf" providerId="ADAL" clId="{B95DB5E4-48B3-4F0B-92BE-65732274224B}" dt="2025-04-11T12:00:47.515" v="2" actId="2696"/>
        <pc:sldMkLst>
          <pc:docMk/>
          <pc:sldMk cId="0" sldId="263"/>
        </pc:sldMkLst>
      </pc:sldChg>
      <pc:sldChg chg="add del">
        <pc:chgData name="Inese Kupce" userId="6086c044-ec56-4764-9e3c-15ed356860cf" providerId="ADAL" clId="{B95DB5E4-48B3-4F0B-92BE-65732274224B}" dt="2025-04-11T12:00:47.515" v="2" actId="2696"/>
        <pc:sldMkLst>
          <pc:docMk/>
          <pc:sldMk cId="0" sldId="264"/>
        </pc:sldMkLst>
      </pc:sldChg>
      <pc:sldChg chg="add del">
        <pc:chgData name="Inese Kupce" userId="6086c044-ec56-4764-9e3c-15ed356860cf" providerId="ADAL" clId="{B95DB5E4-48B3-4F0B-92BE-65732274224B}" dt="2025-04-11T12:00:47.515" v="2" actId="2696"/>
        <pc:sldMkLst>
          <pc:docMk/>
          <pc:sldMk cId="0" sldId="265"/>
        </pc:sldMkLst>
      </pc:sldChg>
      <pc:sldChg chg="add del">
        <pc:chgData name="Inese Kupce" userId="6086c044-ec56-4764-9e3c-15ed356860cf" providerId="ADAL" clId="{B95DB5E4-48B3-4F0B-92BE-65732274224B}" dt="2025-04-11T12:00:47.515" v="2" actId="2696"/>
        <pc:sldMkLst>
          <pc:docMk/>
          <pc:sldMk cId="0" sldId="266"/>
        </pc:sldMkLst>
      </pc:sldChg>
      <pc:sldChg chg="add del">
        <pc:chgData name="Inese Kupce" userId="6086c044-ec56-4764-9e3c-15ed356860cf" providerId="ADAL" clId="{B95DB5E4-48B3-4F0B-92BE-65732274224B}" dt="2025-04-11T12:00:47.515" v="2" actId="2696"/>
        <pc:sldMkLst>
          <pc:docMk/>
          <pc:sldMk cId="0" sldId="267"/>
        </pc:sldMkLst>
      </pc:sldChg>
      <pc:sldChg chg="add del">
        <pc:chgData name="Inese Kupce" userId="6086c044-ec56-4764-9e3c-15ed356860cf" providerId="ADAL" clId="{B95DB5E4-48B3-4F0B-92BE-65732274224B}" dt="2025-04-11T12:00:47.515" v="2" actId="2696"/>
        <pc:sldMkLst>
          <pc:docMk/>
          <pc:sldMk cId="0" sldId="268"/>
        </pc:sldMkLst>
      </pc:sldChg>
      <pc:sldChg chg="add del">
        <pc:chgData name="Inese Kupce" userId="6086c044-ec56-4764-9e3c-15ed356860cf" providerId="ADAL" clId="{B95DB5E4-48B3-4F0B-92BE-65732274224B}" dt="2025-04-11T12:00:47.515" v="2" actId="2696"/>
        <pc:sldMkLst>
          <pc:docMk/>
          <pc:sldMk cId="0" sldId="269"/>
        </pc:sldMkLst>
      </pc:sldChg>
      <pc:sldChg chg="add del">
        <pc:chgData name="Inese Kupce" userId="6086c044-ec56-4764-9e3c-15ed356860cf" providerId="ADAL" clId="{B95DB5E4-48B3-4F0B-92BE-65732274224B}" dt="2025-04-11T12:00:47.515" v="2" actId="2696"/>
        <pc:sldMkLst>
          <pc:docMk/>
          <pc:sldMk cId="0" sldId="270"/>
        </pc:sldMkLst>
      </pc:sldChg>
      <pc:sldChg chg="add del">
        <pc:chgData name="Inese Kupce" userId="6086c044-ec56-4764-9e3c-15ed356860cf" providerId="ADAL" clId="{B95DB5E4-48B3-4F0B-92BE-65732274224B}" dt="2025-04-11T12:00:47.515" v="2" actId="2696"/>
        <pc:sldMkLst>
          <pc:docMk/>
          <pc:sldMk cId="0" sldId="271"/>
        </pc:sldMkLst>
      </pc:sldChg>
      <pc:sldChg chg="add del">
        <pc:chgData name="Inese Kupce" userId="6086c044-ec56-4764-9e3c-15ed356860cf" providerId="ADAL" clId="{B95DB5E4-48B3-4F0B-92BE-65732274224B}" dt="2025-04-11T12:00:47.515" v="2" actId="2696"/>
        <pc:sldMkLst>
          <pc:docMk/>
          <pc:sldMk cId="0" sldId="272"/>
        </pc:sldMkLst>
      </pc:sldChg>
      <pc:sldChg chg="add del">
        <pc:chgData name="Inese Kupce" userId="6086c044-ec56-4764-9e3c-15ed356860cf" providerId="ADAL" clId="{B95DB5E4-48B3-4F0B-92BE-65732274224B}" dt="2025-04-11T12:00:47.515" v="2" actId="2696"/>
        <pc:sldMkLst>
          <pc:docMk/>
          <pc:sldMk cId="0" sldId="273"/>
        </pc:sldMkLst>
      </pc:sldChg>
      <pc:sldChg chg="add del">
        <pc:chgData name="Inese Kupce" userId="6086c044-ec56-4764-9e3c-15ed356860cf" providerId="ADAL" clId="{B95DB5E4-48B3-4F0B-92BE-65732274224B}" dt="2025-04-11T12:00:47.515" v="2" actId="2696"/>
        <pc:sldMkLst>
          <pc:docMk/>
          <pc:sldMk cId="0" sldId="274"/>
        </pc:sldMkLst>
      </pc:sldChg>
      <pc:sldChg chg="add del">
        <pc:chgData name="Inese Kupce" userId="6086c044-ec56-4764-9e3c-15ed356860cf" providerId="ADAL" clId="{B95DB5E4-48B3-4F0B-92BE-65732274224B}" dt="2025-04-11T12:00:47.515" v="2" actId="2696"/>
        <pc:sldMkLst>
          <pc:docMk/>
          <pc:sldMk cId="0" sldId="275"/>
        </pc:sldMkLst>
      </pc:sldChg>
      <pc:sldChg chg="add del">
        <pc:chgData name="Inese Kupce" userId="6086c044-ec56-4764-9e3c-15ed356860cf" providerId="ADAL" clId="{B95DB5E4-48B3-4F0B-92BE-65732274224B}" dt="2025-04-11T12:00:47.515" v="2" actId="2696"/>
        <pc:sldMkLst>
          <pc:docMk/>
          <pc:sldMk cId="0" sldId="276"/>
        </pc:sldMkLst>
      </pc:sldChg>
      <pc:sldChg chg="add del">
        <pc:chgData name="Inese Kupce" userId="6086c044-ec56-4764-9e3c-15ed356860cf" providerId="ADAL" clId="{B95DB5E4-48B3-4F0B-92BE-65732274224B}" dt="2025-04-11T12:00:47.515" v="2" actId="2696"/>
        <pc:sldMkLst>
          <pc:docMk/>
          <pc:sldMk cId="0" sldId="277"/>
        </pc:sldMkLst>
      </pc:sldChg>
      <pc:sldMasterChg chg="addSldLayout delSldLayout">
        <pc:chgData name="Inese Kupce" userId="6086c044-ec56-4764-9e3c-15ed356860cf" providerId="ADAL" clId="{B95DB5E4-48B3-4F0B-92BE-65732274224B}" dt="2025-04-11T12:00:47.515" v="2" actId="2696"/>
        <pc:sldMasterMkLst>
          <pc:docMk/>
          <pc:sldMasterMk cId="0" sldId="2147483648"/>
        </pc:sldMasterMkLst>
        <pc:sldLayoutChg chg="add del">
          <pc:chgData name="Inese Kupce" userId="6086c044-ec56-4764-9e3c-15ed356860cf" providerId="ADAL" clId="{B95DB5E4-48B3-4F0B-92BE-65732274224B}" dt="2025-04-11T12:00:16.580" v="1" actId="2696"/>
          <pc:sldLayoutMkLst>
            <pc:docMk/>
            <pc:sldMasterMk cId="0" sldId="2147483648"/>
            <pc:sldLayoutMk cId="0" sldId="2147483650"/>
          </pc:sldLayoutMkLst>
        </pc:sldLayoutChg>
        <pc:sldLayoutChg chg="add del">
          <pc:chgData name="Inese Kupce" userId="6086c044-ec56-4764-9e3c-15ed356860cf" providerId="ADAL" clId="{B95DB5E4-48B3-4F0B-92BE-65732274224B}" dt="2025-04-11T12:00:47.515" v="2" actId="2696"/>
          <pc:sldLayoutMkLst>
            <pc:docMk/>
            <pc:sldMasterMk cId="0" sldId="2147483648"/>
            <pc:sldLayoutMk cId="0" sldId="2147483651"/>
          </pc:sldLayoutMkLst>
        </pc:sldLayoutChg>
        <pc:sldLayoutChg chg="add del">
          <pc:chgData name="Inese Kupce" userId="6086c044-ec56-4764-9e3c-15ed356860cf" providerId="ADAL" clId="{B95DB5E4-48B3-4F0B-92BE-65732274224B}" dt="2025-04-11T12:00:47.515" v="2" actId="2696"/>
          <pc:sldLayoutMkLst>
            <pc:docMk/>
            <pc:sldMasterMk cId="0" sldId="2147483648"/>
            <pc:sldLayoutMk cId="0" sldId="2147483652"/>
          </pc:sldLayoutMkLst>
        </pc:sldLayoutChg>
        <pc:sldLayoutChg chg="add del">
          <pc:chgData name="Inese Kupce" userId="6086c044-ec56-4764-9e3c-15ed356860cf" providerId="ADAL" clId="{B95DB5E4-48B3-4F0B-92BE-65732274224B}" dt="2025-04-11T12:00:47.515" v="2" actId="2696"/>
          <pc:sldLayoutMkLst>
            <pc:docMk/>
            <pc:sldMasterMk cId="0" sldId="2147483648"/>
            <pc:sldLayoutMk cId="0" sldId="214748365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1143000" y="685800"/>
            <a:ext cx="4572000" cy="3429000"/>
          </a:xfrm>
          <a:prstGeom prst="rect">
            <a:avLst/>
          </a:prstGeom>
        </p:spPr>
        <p:txBody>
          <a:bodyPr/>
          <a:lstStyle/>
          <a:p>
            <a:endParaRPr/>
          </a:p>
        </p:txBody>
      </p:sp>
      <p:sp>
        <p:nvSpPr>
          <p:cNvPr id="102" name="Shape 10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ptos"/>
      </a:defRPr>
    </a:lvl1pPr>
    <a:lvl2pPr indent="228600" latinLnBrk="0">
      <a:defRPr sz="1200">
        <a:latin typeface="+mj-lt"/>
        <a:ea typeface="+mj-ea"/>
        <a:cs typeface="+mj-cs"/>
        <a:sym typeface="Aptos"/>
      </a:defRPr>
    </a:lvl2pPr>
    <a:lvl3pPr indent="457200" latinLnBrk="0">
      <a:defRPr sz="1200">
        <a:latin typeface="+mj-lt"/>
        <a:ea typeface="+mj-ea"/>
        <a:cs typeface="+mj-cs"/>
        <a:sym typeface="Aptos"/>
      </a:defRPr>
    </a:lvl3pPr>
    <a:lvl4pPr indent="685800" latinLnBrk="0">
      <a:defRPr sz="1200">
        <a:latin typeface="+mj-lt"/>
        <a:ea typeface="+mj-ea"/>
        <a:cs typeface="+mj-cs"/>
        <a:sym typeface="Aptos"/>
      </a:defRPr>
    </a:lvl4pPr>
    <a:lvl5pPr indent="914400" latinLnBrk="0">
      <a:defRPr sz="1200">
        <a:latin typeface="+mj-lt"/>
        <a:ea typeface="+mj-ea"/>
        <a:cs typeface="+mj-cs"/>
        <a:sym typeface="Aptos"/>
      </a:defRPr>
    </a:lvl5pPr>
    <a:lvl6pPr indent="1143000" latinLnBrk="0">
      <a:defRPr sz="1200">
        <a:latin typeface="+mj-lt"/>
        <a:ea typeface="+mj-ea"/>
        <a:cs typeface="+mj-cs"/>
        <a:sym typeface="Aptos"/>
      </a:defRPr>
    </a:lvl6pPr>
    <a:lvl7pPr indent="1371600" latinLnBrk="0">
      <a:defRPr sz="1200">
        <a:latin typeface="+mj-lt"/>
        <a:ea typeface="+mj-ea"/>
        <a:cs typeface="+mj-cs"/>
        <a:sym typeface="Aptos"/>
      </a:defRPr>
    </a:lvl7pPr>
    <a:lvl8pPr indent="1600200" latinLnBrk="0">
      <a:defRPr sz="1200">
        <a:latin typeface="+mj-lt"/>
        <a:ea typeface="+mj-ea"/>
        <a:cs typeface="+mj-cs"/>
        <a:sym typeface="Aptos"/>
      </a:defRPr>
    </a:lvl8pPr>
    <a:lvl9pPr indent="1828800" latinLnBrk="0">
      <a:defRPr sz="1200">
        <a:latin typeface="+mj-lt"/>
        <a:ea typeface="+mj-ea"/>
        <a:cs typeface="+mj-cs"/>
        <a:sym typeface="Apto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xfrm>
            <a:off x="381000" y="685800"/>
            <a:ext cx="6096000" cy="3429000"/>
          </a:xfrm>
          <a:prstGeom prst="rect">
            <a:avLst/>
          </a:prstGeom>
        </p:spPr>
        <p:txBody>
          <a:bodyPr/>
          <a:lstStyle/>
          <a:p>
            <a:endParaRPr/>
          </a:p>
        </p:txBody>
      </p:sp>
      <p:sp>
        <p:nvSpPr>
          <p:cNvPr id="109" name="Shape 109"/>
          <p:cNvSpPr>
            <a:spLocks noGrp="1"/>
          </p:cNvSpPr>
          <p:nvPr>
            <p:ph type="body" sz="quarter" idx="1"/>
          </p:nvPr>
        </p:nvSpPr>
        <p:spPr>
          <a:prstGeom prst="rect">
            <a:avLst/>
          </a:prstGeom>
        </p:spPr>
        <p:txBody>
          <a:bodyPr/>
          <a:lstStyle/>
          <a:p>
            <a:r>
              <a:t>Lūdzu pacelt roku tos, kuri strādā tiešā mijiedarbībā ar bērniem – vai reizēm jūtaties izsistīti no līdzsvara?</a:t>
            </a:r>
          </a:p>
          <a:p>
            <a:r>
              <a:t>Kurš no jums kādreiz ir pilnībā zaudējis kontroli pār savām emocijām?</a:t>
            </a:r>
          </a:p>
          <a:p>
            <a:r>
              <a:t>Vai ir bijusi reize, kad pašiem ir bicis ļoti grūti, bet jūs joprojām centāties "turēties"?</a:t>
            </a:r>
          </a:p>
          <a:p>
            <a:r>
              <a:t>Vai jums ir bijusi pieredze, kad jāspēj saglabāt miers, kamēr kāds cits pilnībā zaudē kontroli pār sevi?</a:t>
            </a:r>
          </a:p>
          <a:p>
            <a:br/>
            <a:r>
              <a:t>Emociju regulēšana nav tikai bērnu grūtība – tas ir ikdienas izaicinājums visiem mums.</a:t>
            </a:r>
          </a:p>
          <a:p>
            <a:endParaRPr/>
          </a:p>
          <a:p>
            <a:r>
              <a:t>Tagad iedomājieties bērnu, kuram nekad nav mācīts, kā regulēt savas emocijas – tā ir ikdienas realitāte daudziem.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noRot="1" noChangeAspect="1"/>
          </p:cNvSpPr>
          <p:nvPr>
            <p:ph type="sldImg"/>
          </p:nvPr>
        </p:nvSpPr>
        <p:spPr>
          <a:xfrm>
            <a:off x="381000" y="685800"/>
            <a:ext cx="6096000" cy="3429000"/>
          </a:xfrm>
          <a:prstGeom prst="rect">
            <a:avLst/>
          </a:prstGeom>
        </p:spPr>
        <p:txBody>
          <a:bodyPr/>
          <a:lstStyle/>
          <a:p>
            <a:endParaRPr/>
          </a:p>
        </p:txBody>
      </p:sp>
      <p:sp>
        <p:nvSpPr>
          <p:cNvPr id="206" name="Shape 206"/>
          <p:cNvSpPr>
            <a:spLocks noGrp="1"/>
          </p:cNvSpPr>
          <p:nvPr>
            <p:ph type="body" sz="quarter" idx="1"/>
          </p:nvPr>
        </p:nvSpPr>
        <p:spPr>
          <a:prstGeom prst="rect">
            <a:avLst/>
          </a:prstGeom>
        </p:spPr>
        <p:txBody>
          <a:bodyPr/>
          <a:lstStyle/>
          <a:p>
            <a:r>
              <a:t>1. Mērķis: veidot kontaktu un saprast iekšējos iemeslus – vilšanās, trauksme, zems pašvērtējums, sajūta, ka "visi jau domā, ka es neko nevaru".</a:t>
            </a:r>
          </a:p>
          <a:p>
            <a:endParaRPr/>
          </a:p>
          <a:p>
            <a:r>
              <a:t>2. Ja iespējams, elastīgāks grafiks, mazāk priekšmetu vienlaikus vai dažāda intensitāte.</a:t>
            </a:r>
          </a:p>
          <a:p>
            <a:endParaRPr/>
          </a:p>
          <a:p>
            <a:r>
              <a:t>3. Sadarbība ar vecākiem un atbalsta personālu.</a:t>
            </a:r>
          </a:p>
          <a:p>
            <a:endParaRPr/>
          </a:p>
          <a:p>
            <a:r>
              <a:t>4. Pārskatīt mērķus – vai 9.klases atkārtošana ir jēgpilna? Ja nav motivācijas vispār iziet 9.klasi vēlreiz, jāvērtē alternatīvi ceļi.</a:t>
            </a:r>
          </a:p>
          <a:p>
            <a:br/>
            <a:r>
              <a:t>5. Motivācijas atjaunošana: Caur prasmju mācīšanos, kas saistīta ar nākotni – “Kas tev patīk?”, “Ko tu vari iemācīties, ko vari sākt darīt jau tagad?”</a:t>
            </a:r>
          </a:p>
          <a:p>
            <a:r>
              <a:t>Mazie soļi – katra diena skolā ir uzvara, katrs uzdevums ir solis tuvāk mērķim.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xfrm>
            <a:off x="381000" y="685800"/>
            <a:ext cx="6096000" cy="3429000"/>
          </a:xfrm>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r>
              <a:t>Zemas sekmes, ekrānu lietošana un saspīlētas attiecības var būt emocionālās pašregulācijas grūtību izpausmes, nevis tikai disciplīnas jautājums.</a:t>
            </a:r>
          </a:p>
          <a:p>
            <a:endParaRPr/>
          </a:p>
          <a:p>
            <a:r>
              <a:t>Apzināt, ka bērnam vajadzīgs ne tikai aizliegums vai ierobežojums, bet arī palīdzība izprast savas emocijas, iemācīties veidot attiecības un pašam justies pieņemtam.</a:t>
            </a:r>
          </a:p>
          <a:p>
            <a:endParaRPr/>
          </a:p>
          <a:p>
            <a:r>
              <a:t>Skolas atbalsta personāla iesaiste – skolas psihologs vai sociālais pedagogs, kas strādā ar bērnu regulāri.</a:t>
            </a:r>
          </a:p>
          <a:p>
            <a:r>
              <a:t>Sadarbība ar ģimeni – iespējams, ģimenē arī ir grūtības noteikt robežas ekrāniem vai laika pavadīšanai kopā.</a:t>
            </a:r>
          </a:p>
          <a:p>
            <a:r>
              <a:t>Profesionāls izvērtējums – ja nepieciešams, iesaistīt speciālistus.</a:t>
            </a:r>
          </a:p>
          <a:p>
            <a:endParaRPr/>
          </a:p>
          <a:p>
            <a:endParaRPr/>
          </a:p>
          <a:p>
            <a:endParaRPr/>
          </a:p>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xfrm>
            <a:off x="381000" y="685800"/>
            <a:ext cx="6096000" cy="3429000"/>
          </a:xfrm>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endParaRPr/>
          </a:p>
          <a:p>
            <a:r>
              <a:t>Svarīgi šos bērnus nesodīt, bet saprast viņu vajadzības, kontekstu un iesaistīt pieaugušos, kuri var viņiem būt par attiecību paraugu un stabilu drošības pamatu.</a:t>
            </a:r>
          </a:p>
          <a:p>
            <a:endParaRPr/>
          </a:p>
          <a:p>
            <a:r>
              <a:t>Mēs nevaram vienā dienā mainīt bērna pagātni, bet mēs varam būt sākums viņa citādai nākotnei.</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 name="Title Text"/>
          <p:cNvSpPr txBox="1">
            <a:spLocks noGrp="1"/>
          </p:cNvSpPr>
          <p:nvPr>
            <p:ph type="title"/>
          </p:nvPr>
        </p:nvSpPr>
        <p:spPr>
          <a:xfrm>
            <a:off x="480000" y="1122362"/>
            <a:ext cx="7560000" cy="2387601"/>
          </a:xfrm>
          <a:prstGeom prst="rect">
            <a:avLst/>
          </a:prstGeom>
        </p:spPr>
        <p:txBody>
          <a:bodyPr anchor="b"/>
          <a:lstStyle>
            <a:lvl1pPr>
              <a:defRPr sz="6000"/>
            </a:lvl1pPr>
          </a:lstStyle>
          <a:p>
            <a:r>
              <a:t>Title Text</a:t>
            </a:r>
          </a:p>
        </p:txBody>
      </p:sp>
      <p:sp>
        <p:nvSpPr>
          <p:cNvPr id="19" name="Body Level One…"/>
          <p:cNvSpPr txBox="1">
            <a:spLocks noGrp="1"/>
          </p:cNvSpPr>
          <p:nvPr>
            <p:ph type="body" sz="quarter" idx="1"/>
          </p:nvPr>
        </p:nvSpPr>
        <p:spPr>
          <a:xfrm>
            <a:off x="480000" y="3602037"/>
            <a:ext cx="7560000" cy="1655763"/>
          </a:xfrm>
          <a:prstGeom prst="rect">
            <a:avLst/>
          </a:prstGeom>
        </p:spPr>
        <p:txBody>
          <a:bodyPr/>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 name="Title Text"/>
          <p:cNvSpPr txBox="1">
            <a:spLocks noGrp="1"/>
          </p:cNvSpPr>
          <p:nvPr>
            <p:ph type="title"/>
          </p:nvPr>
        </p:nvSpPr>
        <p:spPr>
          <a:xfrm>
            <a:off x="480000" y="365125"/>
            <a:ext cx="11232000" cy="1476001"/>
          </a:xfrm>
          <a:prstGeom prst="rect">
            <a:avLst/>
          </a:prstGeom>
        </p:spPr>
        <p:txBody>
          <a:bodyPr/>
          <a:lstStyle/>
          <a:p>
            <a:r>
              <a:t>Title Text</a:t>
            </a: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0" name="Title Text"/>
          <p:cNvSpPr txBox="1">
            <a:spLocks noGrp="1"/>
          </p:cNvSpPr>
          <p:nvPr>
            <p:ph type="title"/>
          </p:nvPr>
        </p:nvSpPr>
        <p:spPr>
          <a:xfrm>
            <a:off x="480000" y="1122362"/>
            <a:ext cx="7560000" cy="2387601"/>
          </a:xfrm>
          <a:prstGeom prst="rect">
            <a:avLst/>
          </a:prstGeom>
        </p:spPr>
        <p:txBody>
          <a:bodyPr anchor="b"/>
          <a:lstStyle>
            <a:lvl1pPr>
              <a:defRPr sz="6000"/>
            </a:lvl1pPr>
          </a:lstStyle>
          <a:p>
            <a:r>
              <a:t>Title Text</a:t>
            </a:r>
          </a:p>
        </p:txBody>
      </p:sp>
      <p:sp>
        <p:nvSpPr>
          <p:cNvPr id="61" name="Body Level One…"/>
          <p:cNvSpPr txBox="1">
            <a:spLocks noGrp="1"/>
          </p:cNvSpPr>
          <p:nvPr>
            <p:ph type="body" sz="quarter" idx="1"/>
          </p:nvPr>
        </p:nvSpPr>
        <p:spPr>
          <a:xfrm>
            <a:off x="480000" y="3602037"/>
            <a:ext cx="7560000" cy="1655763"/>
          </a:xfrm>
          <a:prstGeom prst="rect">
            <a:avLst/>
          </a:prstGeom>
        </p:spPr>
        <p:txBody>
          <a:bodyPr/>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9" name="Title Text"/>
          <p:cNvSpPr txBox="1">
            <a:spLocks noGrp="1"/>
          </p:cNvSpPr>
          <p:nvPr>
            <p:ph type="title"/>
          </p:nvPr>
        </p:nvSpPr>
        <p:spPr>
          <a:xfrm>
            <a:off x="480000" y="365124"/>
            <a:ext cx="11232000" cy="1476001"/>
          </a:xfrm>
          <a:prstGeom prst="rect">
            <a:avLst/>
          </a:prstGeom>
        </p:spPr>
        <p:txBody>
          <a:bodyPr/>
          <a:lstStyle/>
          <a:p>
            <a:r>
              <a:t>Title Text</a:t>
            </a:r>
          </a:p>
        </p:txBody>
      </p:sp>
      <p:sp>
        <p:nvSpPr>
          <p:cNvPr id="70" name="Body Level One…"/>
          <p:cNvSpPr txBox="1">
            <a:spLocks noGrp="1"/>
          </p:cNvSpPr>
          <p:nvPr>
            <p:ph type="body" idx="1"/>
          </p:nvPr>
        </p:nvSpPr>
        <p:spPr>
          <a:xfrm>
            <a:off x="480000" y="1995053"/>
            <a:ext cx="11232000" cy="439189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8" name="Title Text"/>
          <p:cNvSpPr txBox="1">
            <a:spLocks noGrp="1"/>
          </p:cNvSpPr>
          <p:nvPr>
            <p:ph type="title"/>
          </p:nvPr>
        </p:nvSpPr>
        <p:spPr>
          <a:xfrm>
            <a:off x="480000" y="365124"/>
            <a:ext cx="11232000" cy="1476001"/>
          </a:xfrm>
          <a:prstGeom prst="rect">
            <a:avLst/>
          </a:prstGeom>
        </p:spPr>
        <p:txBody>
          <a:bodyPr/>
          <a:lstStyle/>
          <a:p>
            <a:r>
              <a:t>Title Text</a:t>
            </a:r>
          </a:p>
        </p:txBody>
      </p:sp>
      <p:sp>
        <p:nvSpPr>
          <p:cNvPr id="79" name="Body Level One…"/>
          <p:cNvSpPr txBox="1">
            <a:spLocks noGrp="1"/>
          </p:cNvSpPr>
          <p:nvPr>
            <p:ph type="body" sz="half" idx="1"/>
          </p:nvPr>
        </p:nvSpPr>
        <p:spPr>
          <a:xfrm>
            <a:off x="480000" y="1995053"/>
            <a:ext cx="5539800" cy="439189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 name="Title Text"/>
          <p:cNvSpPr txBox="1">
            <a:spLocks noGrp="1"/>
          </p:cNvSpPr>
          <p:nvPr>
            <p:ph type="title"/>
          </p:nvPr>
        </p:nvSpPr>
        <p:spPr>
          <a:xfrm>
            <a:off x="480000" y="365124"/>
            <a:ext cx="11232000" cy="1476001"/>
          </a:xfrm>
          <a:prstGeom prst="rect">
            <a:avLst/>
          </a:prstGeom>
        </p:spPr>
        <p:txBody>
          <a:bodyPr/>
          <a:lstStyle/>
          <a:p>
            <a:r>
              <a:t>Title Text</a:t>
            </a: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5" r:id="rId4"/>
    <p:sldLayoutId id="2147483656" r:id="rId5"/>
    <p:sldLayoutId id="2147483657" r:id="rId6"/>
    <p:sldLayoutId id="2147483658" r:id="rId7"/>
    <p:sldLayoutId id="2147483659" r:id="rId8"/>
  </p:sldLayoutIdLst>
  <p:transition spd="med"/>
  <p:txStyles>
    <p:titleStyle>
      <a:lvl1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Aptos Display"/>
          <a:ea typeface="Aptos Display"/>
          <a:cs typeface="Aptos Display"/>
          <a:sym typeface="Aptos Display"/>
        </a:defRPr>
      </a:lvl1pPr>
      <a:lvl2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Aptos Display"/>
          <a:ea typeface="Aptos Display"/>
          <a:cs typeface="Aptos Display"/>
          <a:sym typeface="Aptos Display"/>
        </a:defRPr>
      </a:lvl2pPr>
      <a:lvl3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Aptos Display"/>
          <a:ea typeface="Aptos Display"/>
          <a:cs typeface="Aptos Display"/>
          <a:sym typeface="Aptos Display"/>
        </a:defRPr>
      </a:lvl3pPr>
      <a:lvl4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Aptos Display"/>
          <a:ea typeface="Aptos Display"/>
          <a:cs typeface="Aptos Display"/>
          <a:sym typeface="Aptos Display"/>
        </a:defRPr>
      </a:lvl4pPr>
      <a:lvl5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Aptos Display"/>
          <a:ea typeface="Aptos Display"/>
          <a:cs typeface="Aptos Display"/>
          <a:sym typeface="Aptos Display"/>
        </a:defRPr>
      </a:lvl5pPr>
      <a:lvl6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Aptos Display"/>
          <a:ea typeface="Aptos Display"/>
          <a:cs typeface="Aptos Display"/>
          <a:sym typeface="Aptos Display"/>
        </a:defRPr>
      </a:lvl6pPr>
      <a:lvl7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Aptos Display"/>
          <a:ea typeface="Aptos Display"/>
          <a:cs typeface="Aptos Display"/>
          <a:sym typeface="Aptos Display"/>
        </a:defRPr>
      </a:lvl7pPr>
      <a:lvl8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Aptos Display"/>
          <a:ea typeface="Aptos Display"/>
          <a:cs typeface="Aptos Display"/>
          <a:sym typeface="Aptos Display"/>
        </a:defRPr>
      </a:lvl8pPr>
      <a:lvl9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1pPr>
      <a:lvl2pPr marL="723900" marR="0" indent="-2667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2pPr>
      <a:lvl3pPr marL="1234439" marR="0" indent="-320039"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3pPr>
      <a:lvl4pPr marL="1727200" marR="0" indent="-355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4pPr>
      <a:lvl5pPr marL="2184400" marR="0" indent="-355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5pPr>
      <a:lvl6pPr marL="2641600" marR="0" indent="-355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6pPr>
      <a:lvl7pPr marL="3098800" marR="0" indent="-355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7pPr>
      <a:lvl8pPr marL="3556000" marR="0" indent="-355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8pPr>
      <a:lvl9pPr marL="4013200" marR="0" indent="-355600" algn="l" defTabSz="914400" rtl="0" latinLnBrk="0">
        <a:lnSpc>
          <a:spcPct val="10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05" name="Title 1"/>
          <p:cNvSpPr txBox="1">
            <a:spLocks noGrp="1"/>
          </p:cNvSpPr>
          <p:nvPr>
            <p:ph type="title"/>
          </p:nvPr>
        </p:nvSpPr>
        <p:spPr>
          <a:xfrm>
            <a:off x="3798861" y="3907440"/>
            <a:ext cx="4594278" cy="790723"/>
          </a:xfrm>
          <a:prstGeom prst="rect">
            <a:avLst/>
          </a:prstGeom>
        </p:spPr>
        <p:txBody>
          <a:bodyPr anchor="ctr"/>
          <a:lstStyle>
            <a:lvl1pPr algn="ctr">
              <a:defRPr sz="3000" b="0" i="1">
                <a:latin typeface="Avenir Heavy"/>
                <a:ea typeface="Avenir Heavy"/>
                <a:cs typeface="Avenir Heavy"/>
                <a:sym typeface="Avenir Heavy"/>
              </a:defRPr>
            </a:lvl1pPr>
          </a:lstStyle>
          <a:p>
            <a:r>
              <a:t>Zane Gulbe</a:t>
            </a:r>
          </a:p>
        </p:txBody>
      </p:sp>
      <p:sp>
        <p:nvSpPr>
          <p:cNvPr id="106" name="Subtitle 2"/>
          <p:cNvSpPr txBox="1">
            <a:spLocks noGrp="1"/>
          </p:cNvSpPr>
          <p:nvPr>
            <p:ph type="body" sz="quarter" idx="1"/>
          </p:nvPr>
        </p:nvSpPr>
        <p:spPr>
          <a:xfrm>
            <a:off x="2452391" y="4647139"/>
            <a:ext cx="7287218" cy="1112966"/>
          </a:xfrm>
          <a:prstGeom prst="rect">
            <a:avLst/>
          </a:prstGeom>
        </p:spPr>
        <p:txBody>
          <a:bodyPr/>
          <a:lstStyle>
            <a:lvl1pPr algn="ctr">
              <a:lnSpc>
                <a:spcPct val="90000"/>
              </a:lnSpc>
              <a:defRPr sz="2000">
                <a:latin typeface="Avenir Book Oblique"/>
                <a:ea typeface="Avenir Book Oblique"/>
                <a:cs typeface="Avenir Book Oblique"/>
                <a:sym typeface="Avenir Book Oblique"/>
              </a:defRPr>
            </a:lvl1pPr>
          </a:lstStyle>
          <a:p>
            <a:r>
              <a:t>Sertificēta klīniskā un veselības psiholoģe, kognitīvi biheiviorālās terapijas speciāliste</a:t>
            </a:r>
          </a:p>
        </p:txBody>
      </p:sp>
      <p:sp>
        <p:nvSpPr>
          <p:cNvPr id="107" name="Title 1"/>
          <p:cNvSpPr txBox="1"/>
          <p:nvPr/>
        </p:nvSpPr>
        <p:spPr>
          <a:xfrm>
            <a:off x="2529302" y="2130704"/>
            <a:ext cx="7133396" cy="1707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6000">
                <a:latin typeface="Avenir Heavy"/>
                <a:ea typeface="Avenir Heavy"/>
                <a:cs typeface="Avenir Heavy"/>
                <a:sym typeface="Avenir Heavy"/>
              </a:defRPr>
            </a:lvl1pPr>
          </a:lstStyle>
          <a:p>
            <a:r>
              <a:t>Emociju regulēšana</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03" name="Content Placeholder 2"/>
          <p:cNvSpPr txBox="1"/>
          <p:nvPr/>
        </p:nvSpPr>
        <p:spPr>
          <a:xfrm>
            <a:off x="1266239" y="2374266"/>
            <a:ext cx="10261688" cy="52651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60684" indent="-260684" defTabSz="457200">
              <a:lnSpc>
                <a:spcPct val="120000"/>
              </a:lnSpc>
              <a:buSzPct val="100000"/>
              <a:buChar char="•"/>
              <a:defRPr sz="2600">
                <a:latin typeface="Times New Roman"/>
                <a:ea typeface="Times New Roman"/>
                <a:cs typeface="Times New Roman"/>
                <a:sym typeface="Times New Roman"/>
              </a:defRPr>
            </a:pPr>
            <a:r>
              <a:rPr b="1"/>
              <a:t>Individuāla saruna ar jaunieti </a:t>
            </a:r>
            <a:r>
              <a:t>(ne tikai par mācībām!);</a:t>
            </a:r>
          </a:p>
          <a:p>
            <a:pPr marL="260684" indent="-260684" defTabSz="457200">
              <a:lnSpc>
                <a:spcPct val="120000"/>
              </a:lnSpc>
              <a:buSzPct val="100000"/>
              <a:buChar char="•"/>
              <a:defRPr sz="2600">
                <a:latin typeface="Times New Roman"/>
                <a:ea typeface="Times New Roman"/>
                <a:cs typeface="Times New Roman"/>
                <a:sym typeface="Times New Roman"/>
              </a:defRPr>
            </a:pPr>
            <a:r>
              <a:rPr b="1"/>
              <a:t>Individuāls mācību plāns</a:t>
            </a:r>
            <a:r>
              <a:t>;</a:t>
            </a:r>
          </a:p>
          <a:p>
            <a:pPr marL="260684" indent="-260684" defTabSz="457200">
              <a:lnSpc>
                <a:spcPct val="120000"/>
              </a:lnSpc>
              <a:buSzPct val="100000"/>
              <a:buChar char="•"/>
              <a:defRPr sz="2600">
                <a:latin typeface="Times New Roman"/>
                <a:ea typeface="Times New Roman"/>
                <a:cs typeface="Times New Roman"/>
                <a:sym typeface="Times New Roman"/>
              </a:defRPr>
            </a:pPr>
            <a:r>
              <a:rPr b="1"/>
              <a:t>Sadarbība pieaugušo starpā</a:t>
            </a:r>
            <a:r>
              <a:t>;</a:t>
            </a:r>
          </a:p>
          <a:p>
            <a:pPr marL="260684" indent="-260684" defTabSz="457200">
              <a:lnSpc>
                <a:spcPct val="120000"/>
              </a:lnSpc>
              <a:buSzPct val="100000"/>
              <a:buChar char="•"/>
              <a:defRPr sz="2600">
                <a:latin typeface="Times New Roman"/>
                <a:ea typeface="Times New Roman"/>
                <a:cs typeface="Times New Roman"/>
                <a:sym typeface="Times New Roman"/>
              </a:defRPr>
            </a:pPr>
            <a:r>
              <a:rPr b="1"/>
              <a:t>Pārskatīt mērķus kopā ar jaunieti;</a:t>
            </a:r>
          </a:p>
          <a:p>
            <a:pPr marL="260684" indent="-260684" defTabSz="457200">
              <a:lnSpc>
                <a:spcPct val="120000"/>
              </a:lnSpc>
              <a:buSzPct val="100000"/>
              <a:buChar char="•"/>
              <a:defRPr sz="2600">
                <a:latin typeface="Times New Roman"/>
                <a:ea typeface="Times New Roman"/>
                <a:cs typeface="Times New Roman"/>
                <a:sym typeface="Times New Roman"/>
              </a:defRPr>
            </a:pPr>
            <a:r>
              <a:rPr b="1"/>
              <a:t>Motivācijas atjaunošana</a:t>
            </a:r>
            <a:r>
              <a:t>.</a:t>
            </a:r>
          </a:p>
        </p:txBody>
      </p:sp>
      <p:sp>
        <p:nvSpPr>
          <p:cNvPr id="204" name="Title 1"/>
          <p:cNvSpPr txBox="1"/>
          <p:nvPr/>
        </p:nvSpPr>
        <p:spPr>
          <a:xfrm>
            <a:off x="596959" y="626375"/>
            <a:ext cx="7617796" cy="147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512063">
              <a:defRPr sz="2016">
                <a:latin typeface="Avenir Book"/>
                <a:ea typeface="Avenir Book"/>
                <a:cs typeface="Avenir Book"/>
                <a:sym typeface="Avenir Book"/>
              </a:defRPr>
            </a:lvl1pPr>
          </a:lstStyle>
          <a:p>
            <a:r>
              <a:t>Bērns paliek otro gadu 9.klasē (nepietiekams vērtējums centralizētajos eksāmenos), problēma atkārtoti mācīties 9.klasē sākot ar mācību gada sākumu- kavējumi, iekšējās kārtības noteikumu ignorēšana, vecāku nespēja ietekmēt.</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08" name="Content Placeholder 2"/>
          <p:cNvSpPr txBox="1"/>
          <p:nvPr/>
        </p:nvSpPr>
        <p:spPr>
          <a:xfrm>
            <a:off x="965156" y="2404913"/>
            <a:ext cx="10261688" cy="52651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60684" indent="-260684" defTabSz="457200">
              <a:lnSpc>
                <a:spcPct val="120000"/>
              </a:lnSpc>
              <a:buSzPct val="100000"/>
              <a:buChar char="•"/>
              <a:defRPr sz="2600">
                <a:latin typeface="Times New Roman"/>
                <a:ea typeface="Times New Roman"/>
                <a:cs typeface="Times New Roman"/>
                <a:sym typeface="Times New Roman"/>
              </a:defRPr>
            </a:pPr>
            <a:r>
              <a:rPr b="1"/>
              <a:t>Paust rūpes - </a:t>
            </a:r>
            <a:r>
              <a:rPr sz="2100"/>
              <a:t>“Es redzu, ka tev ir grūti klasē, un tas, ka tu par to runā, ir ļoti svarīgi.”;</a:t>
            </a:r>
          </a:p>
          <a:p>
            <a:pPr marL="260684" indent="-260684" defTabSz="457200">
              <a:lnSpc>
                <a:spcPct val="120000"/>
              </a:lnSpc>
              <a:buSzPct val="100000"/>
              <a:buChar char="•"/>
              <a:defRPr sz="2600">
                <a:latin typeface="Times New Roman"/>
                <a:ea typeface="Times New Roman"/>
                <a:cs typeface="Times New Roman"/>
                <a:sym typeface="Times New Roman"/>
              </a:defRPr>
            </a:pPr>
            <a:r>
              <a:rPr b="1"/>
              <a:t>Izzināt dziļākas problēmas;</a:t>
            </a:r>
            <a:endParaRPr sz="2100"/>
          </a:p>
          <a:p>
            <a:pPr marL="260684" indent="-260684" defTabSz="457200">
              <a:lnSpc>
                <a:spcPct val="120000"/>
              </a:lnSpc>
              <a:buSzPct val="100000"/>
              <a:buChar char="•"/>
              <a:defRPr sz="2600">
                <a:latin typeface="Times New Roman"/>
                <a:ea typeface="Times New Roman"/>
                <a:cs typeface="Times New Roman"/>
                <a:sym typeface="Times New Roman"/>
              </a:defRPr>
            </a:pPr>
            <a:r>
              <a:rPr b="1"/>
              <a:t>Visaptverošs atbalsts;</a:t>
            </a:r>
            <a:endParaRPr sz="2100"/>
          </a:p>
          <a:p>
            <a:pPr marL="260684" indent="-260684" defTabSz="457200">
              <a:lnSpc>
                <a:spcPct val="120000"/>
              </a:lnSpc>
              <a:buSzPct val="100000"/>
              <a:buChar char="•"/>
              <a:defRPr sz="2600">
                <a:latin typeface="Times New Roman"/>
                <a:ea typeface="Times New Roman"/>
                <a:cs typeface="Times New Roman"/>
                <a:sym typeface="Times New Roman"/>
              </a:defRPr>
            </a:pPr>
            <a:r>
              <a:rPr b="1"/>
              <a:t>Atkarību profilakses centrs kā atbalsts nevis sods - </a:t>
            </a:r>
            <a:r>
              <a:rPr sz="2100"/>
              <a:t>“Tur var palīdzēt saprast, kā tikt galā ar dusmām, garlaicību un vientulību, nevis vienkārši ‘aizliegt’ telefonus.”</a:t>
            </a:r>
          </a:p>
        </p:txBody>
      </p:sp>
      <p:sp>
        <p:nvSpPr>
          <p:cNvPr id="209" name="Title 1"/>
          <p:cNvSpPr txBox="1"/>
          <p:nvPr/>
        </p:nvSpPr>
        <p:spPr>
          <a:xfrm>
            <a:off x="596959" y="576194"/>
            <a:ext cx="7948724" cy="15692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539495">
              <a:defRPr sz="2124">
                <a:latin typeface="Avenir Book"/>
                <a:ea typeface="Avenir Book"/>
                <a:cs typeface="Avenir Book"/>
                <a:sym typeface="Avenir Book"/>
              </a:defRPr>
            </a:lvl1pPr>
          </a:lstStyle>
          <a:p>
            <a:pPr>
              <a:defRPr>
                <a:latin typeface="Avenir Heavy"/>
                <a:ea typeface="Avenir Heavy"/>
                <a:cs typeface="Avenir Heavy"/>
                <a:sym typeface="Avenir Heavy"/>
              </a:defRPr>
            </a:pPr>
            <a:r>
              <a:rPr>
                <a:latin typeface="Avenir Book"/>
                <a:ea typeface="Avenir Book"/>
                <a:cs typeface="Avenir Book"/>
                <a:sym typeface="Avenir Book"/>
              </a:rPr>
              <a:t>Bērns 12g. stāsta, ka pret viņu klases biedri izturas nedraudzīgi un visi viņu kaitina. Skolā zemas sekmes un skola iesaka apmeklēt Atkarību profilakses centru, lai risinātu problēmas ar pārmērīgu ekrānu lietošanu.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13" name="Title 1"/>
          <p:cNvSpPr txBox="1"/>
          <p:nvPr/>
        </p:nvSpPr>
        <p:spPr>
          <a:xfrm>
            <a:off x="697320" y="793643"/>
            <a:ext cx="7617796" cy="1170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649223">
              <a:defRPr sz="2840">
                <a:latin typeface="Avenir Book"/>
                <a:ea typeface="Avenir Book"/>
                <a:cs typeface="Avenir Book"/>
                <a:sym typeface="Avenir Book"/>
              </a:defRPr>
            </a:lvl1pPr>
          </a:lstStyle>
          <a:p>
            <a:pPr>
              <a:defRPr>
                <a:latin typeface="Avenir Heavy"/>
                <a:ea typeface="Avenir Heavy"/>
                <a:cs typeface="Avenir Heavy"/>
                <a:sym typeface="Avenir Heavy"/>
              </a:defRPr>
            </a:pPr>
            <a:r>
              <a:rPr>
                <a:latin typeface="Avenir Book"/>
                <a:ea typeface="Avenir Book"/>
                <a:cs typeface="Avenir Book"/>
                <a:sym typeface="Avenir Book"/>
              </a:rPr>
              <a:t>Berni zog, melo, ubago, klaiņo, pelna naudu lielveikalu stāvvietās mazgājot mašinu lukturus.</a:t>
            </a:r>
          </a:p>
        </p:txBody>
      </p:sp>
      <p:sp>
        <p:nvSpPr>
          <p:cNvPr id="214" name="Content Placeholder 2"/>
          <p:cNvSpPr txBox="1"/>
          <p:nvPr/>
        </p:nvSpPr>
        <p:spPr>
          <a:xfrm>
            <a:off x="1182605" y="2453873"/>
            <a:ext cx="10261688" cy="52651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60684" indent="-260684" defTabSz="457200">
              <a:lnSpc>
                <a:spcPct val="120000"/>
              </a:lnSpc>
              <a:buSzPct val="100000"/>
              <a:buChar char="•"/>
              <a:defRPr sz="2600" b="1">
                <a:latin typeface="Times New Roman"/>
                <a:ea typeface="Times New Roman"/>
                <a:cs typeface="Times New Roman"/>
                <a:sym typeface="Times New Roman"/>
              </a:defRPr>
            </a:pPr>
            <a:r>
              <a:t>Uzvedība kā izdzīvošanas stratēģija - </a:t>
            </a:r>
            <a:r>
              <a:rPr sz="2100" b="0"/>
              <a:t>bērni mēģina iegūt kontroli pār savu situāciju, kā prot;</a:t>
            </a:r>
          </a:p>
          <a:p>
            <a:pPr marL="260684" indent="-260684" defTabSz="457200">
              <a:lnSpc>
                <a:spcPct val="120000"/>
              </a:lnSpc>
              <a:buSzPct val="100000"/>
              <a:buChar char="•"/>
              <a:defRPr sz="2600" b="1">
                <a:latin typeface="Times New Roman"/>
                <a:ea typeface="Times New Roman"/>
                <a:cs typeface="Times New Roman"/>
                <a:sym typeface="Times New Roman"/>
              </a:defRPr>
            </a:pPr>
            <a:r>
              <a:t>Nepieciešama starpinstitucionāla sadarbība;</a:t>
            </a:r>
          </a:p>
          <a:p>
            <a:pPr marL="260684" indent="-260684" defTabSz="457200">
              <a:lnSpc>
                <a:spcPct val="120000"/>
              </a:lnSpc>
              <a:buSzPct val="100000"/>
              <a:buChar char="•"/>
              <a:defRPr sz="2600" b="1">
                <a:latin typeface="Times New Roman"/>
                <a:ea typeface="Times New Roman"/>
                <a:cs typeface="Times New Roman"/>
                <a:sym typeface="Times New Roman"/>
              </a:defRPr>
            </a:pPr>
            <a:r>
              <a:t>Caur sapratni – uz atbalstu.</a:t>
            </a:r>
          </a:p>
          <a:p>
            <a:pPr defTabSz="457200">
              <a:lnSpc>
                <a:spcPct val="120000"/>
              </a:lnSpc>
              <a:defRPr sz="2600">
                <a:latin typeface="Times New Roman"/>
                <a:ea typeface="Times New Roman"/>
                <a:cs typeface="Times New Roman"/>
                <a:sym typeface="Times New Roman"/>
              </a:defRPr>
            </a:pPr>
            <a:endParaRPr b="1"/>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8" name="Title 1"/>
          <p:cNvSpPr txBox="1"/>
          <p:nvPr/>
        </p:nvSpPr>
        <p:spPr>
          <a:xfrm>
            <a:off x="3844581" y="3033639"/>
            <a:ext cx="4502838" cy="7907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4000">
                <a:latin typeface="Avenir Heavy"/>
                <a:ea typeface="Avenir Heavy"/>
                <a:cs typeface="Avenir Heavy"/>
                <a:sym typeface="Avenir Heavy"/>
              </a:defRPr>
            </a:lvl1pPr>
          </a:lstStyle>
          <a:p>
            <a:r>
              <a:t>Paldies!</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591</Words>
  <Application>Microsoft Office PowerPoint</Application>
  <PresentationFormat>Platekrāna</PresentationFormat>
  <Paragraphs>48</Paragraphs>
  <Slides>6</Slides>
  <Notes>4</Notes>
  <HiddenSlides>0</HiddenSlides>
  <MMClips>0</MMClips>
  <ScaleCrop>false</ScaleCrop>
  <HeadingPairs>
    <vt:vector size="6" baseType="variant">
      <vt:variant>
        <vt:lpstr>Lietotie fonti</vt:lpstr>
      </vt:variant>
      <vt:variant>
        <vt:i4>4</vt:i4>
      </vt:variant>
      <vt:variant>
        <vt:lpstr>Dizains</vt:lpstr>
      </vt:variant>
      <vt:variant>
        <vt:i4>1</vt:i4>
      </vt:variant>
      <vt:variant>
        <vt:lpstr>Slaidu virsraksti</vt:lpstr>
      </vt:variant>
      <vt:variant>
        <vt:i4>6</vt:i4>
      </vt:variant>
    </vt:vector>
  </HeadingPairs>
  <TitlesOfParts>
    <vt:vector size="11" baseType="lpstr">
      <vt:lpstr>Aptos</vt:lpstr>
      <vt:lpstr>Aptos Display</vt:lpstr>
      <vt:lpstr>Arial</vt:lpstr>
      <vt:lpstr>Avenir Book</vt:lpstr>
      <vt:lpstr>Office Theme</vt:lpstr>
      <vt:lpstr>PowerPoint prezentācija</vt:lpstr>
      <vt:lpstr>Zane Gulbe</vt:lpstr>
      <vt:lpstr>PowerPoint prezentācija</vt:lpstr>
      <vt:lpstr>PowerPoint prezentācija</vt:lpstr>
      <vt:lpstr>PowerPoint prezentācija</vt:lpstr>
      <vt:lpstr>PowerPoint prezentācija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Inese Kupce</cp:lastModifiedBy>
  <cp:revision>1</cp:revision>
  <dcterms:modified xsi:type="dcterms:W3CDTF">2025-04-11T12:00:58Z</dcterms:modified>
</cp:coreProperties>
</file>