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7" r:id="rId2"/>
  </p:sldMasterIdLst>
  <p:notesMasterIdLst>
    <p:notesMasterId r:id="rId11"/>
  </p:notesMasterIdLst>
  <p:sldIdLst>
    <p:sldId id="256" r:id="rId3"/>
    <p:sldId id="257" r:id="rId4"/>
    <p:sldId id="322" r:id="rId5"/>
    <p:sldId id="330" r:id="rId6"/>
    <p:sldId id="326" r:id="rId7"/>
    <p:sldId id="327" r:id="rId8"/>
    <p:sldId id="328" r:id="rId9"/>
    <p:sldId id="267"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4EF"/>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78" autoAdjust="0"/>
    <p:restoredTop sz="76340" autoAdjust="0"/>
  </p:normalViewPr>
  <p:slideViewPr>
    <p:cSldViewPr snapToGrid="0" showGuides="1">
      <p:cViewPr varScale="1">
        <p:scale>
          <a:sx n="59" d="100"/>
          <a:sy n="59" d="100"/>
        </p:scale>
        <p:origin x="1210" y="67"/>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ese Kupce" userId="6086c044-ec56-4764-9e3c-15ed356860cf" providerId="ADAL" clId="{EF1921F6-D429-4D8C-9309-D440FDE716E9}"/>
    <pc:docChg chg="delSld">
      <pc:chgData name="Inese Kupce" userId="6086c044-ec56-4764-9e3c-15ed356860cf" providerId="ADAL" clId="{EF1921F6-D429-4D8C-9309-D440FDE716E9}" dt="2025-04-11T12:02:38.851" v="0" actId="2696"/>
      <pc:docMkLst>
        <pc:docMk/>
      </pc:docMkLst>
      <pc:sldChg chg="del">
        <pc:chgData name="Inese Kupce" userId="6086c044-ec56-4764-9e3c-15ed356860cf" providerId="ADAL" clId="{EF1921F6-D429-4D8C-9309-D440FDE716E9}" dt="2025-04-11T12:02:38.851" v="0" actId="2696"/>
        <pc:sldMkLst>
          <pc:docMk/>
          <pc:sldMk cId="1243807145" sldId="259"/>
        </pc:sldMkLst>
      </pc:sldChg>
      <pc:sldChg chg="del">
        <pc:chgData name="Inese Kupce" userId="6086c044-ec56-4764-9e3c-15ed356860cf" providerId="ADAL" clId="{EF1921F6-D429-4D8C-9309-D440FDE716E9}" dt="2025-04-11T12:02:38.851" v="0" actId="2696"/>
        <pc:sldMkLst>
          <pc:docMk/>
          <pc:sldMk cId="825031983" sldId="260"/>
        </pc:sldMkLst>
      </pc:sldChg>
      <pc:sldChg chg="del">
        <pc:chgData name="Inese Kupce" userId="6086c044-ec56-4764-9e3c-15ed356860cf" providerId="ADAL" clId="{EF1921F6-D429-4D8C-9309-D440FDE716E9}" dt="2025-04-11T12:02:38.851" v="0" actId="2696"/>
        <pc:sldMkLst>
          <pc:docMk/>
          <pc:sldMk cId="2864661518" sldId="272"/>
        </pc:sldMkLst>
      </pc:sldChg>
      <pc:sldChg chg="del">
        <pc:chgData name="Inese Kupce" userId="6086c044-ec56-4764-9e3c-15ed356860cf" providerId="ADAL" clId="{EF1921F6-D429-4D8C-9309-D440FDE716E9}" dt="2025-04-11T12:02:38.851" v="0" actId="2696"/>
        <pc:sldMkLst>
          <pc:docMk/>
          <pc:sldMk cId="3876887703" sldId="273"/>
        </pc:sldMkLst>
      </pc:sldChg>
      <pc:sldChg chg="del">
        <pc:chgData name="Inese Kupce" userId="6086c044-ec56-4764-9e3c-15ed356860cf" providerId="ADAL" clId="{EF1921F6-D429-4D8C-9309-D440FDE716E9}" dt="2025-04-11T12:02:38.851" v="0" actId="2696"/>
        <pc:sldMkLst>
          <pc:docMk/>
          <pc:sldMk cId="3718395213" sldId="274"/>
        </pc:sldMkLst>
      </pc:sldChg>
      <pc:sldChg chg="del">
        <pc:chgData name="Inese Kupce" userId="6086c044-ec56-4764-9e3c-15ed356860cf" providerId="ADAL" clId="{EF1921F6-D429-4D8C-9309-D440FDE716E9}" dt="2025-04-11T12:02:38.851" v="0" actId="2696"/>
        <pc:sldMkLst>
          <pc:docMk/>
          <pc:sldMk cId="3401199089" sldId="277"/>
        </pc:sldMkLst>
      </pc:sldChg>
      <pc:sldChg chg="del">
        <pc:chgData name="Inese Kupce" userId="6086c044-ec56-4764-9e3c-15ed356860cf" providerId="ADAL" clId="{EF1921F6-D429-4D8C-9309-D440FDE716E9}" dt="2025-04-11T12:02:38.851" v="0" actId="2696"/>
        <pc:sldMkLst>
          <pc:docMk/>
          <pc:sldMk cId="2537346735" sldId="278"/>
        </pc:sldMkLst>
      </pc:sldChg>
      <pc:sldChg chg="del">
        <pc:chgData name="Inese Kupce" userId="6086c044-ec56-4764-9e3c-15ed356860cf" providerId="ADAL" clId="{EF1921F6-D429-4D8C-9309-D440FDE716E9}" dt="2025-04-11T12:02:38.851" v="0" actId="2696"/>
        <pc:sldMkLst>
          <pc:docMk/>
          <pc:sldMk cId="1780731278" sldId="281"/>
        </pc:sldMkLst>
      </pc:sldChg>
      <pc:sldChg chg="del">
        <pc:chgData name="Inese Kupce" userId="6086c044-ec56-4764-9e3c-15ed356860cf" providerId="ADAL" clId="{EF1921F6-D429-4D8C-9309-D440FDE716E9}" dt="2025-04-11T12:02:38.851" v="0" actId="2696"/>
        <pc:sldMkLst>
          <pc:docMk/>
          <pc:sldMk cId="3333701761" sldId="282"/>
        </pc:sldMkLst>
      </pc:sldChg>
      <pc:sldChg chg="del">
        <pc:chgData name="Inese Kupce" userId="6086c044-ec56-4764-9e3c-15ed356860cf" providerId="ADAL" clId="{EF1921F6-D429-4D8C-9309-D440FDE716E9}" dt="2025-04-11T12:02:38.851" v="0" actId="2696"/>
        <pc:sldMkLst>
          <pc:docMk/>
          <pc:sldMk cId="3440903522" sldId="288"/>
        </pc:sldMkLst>
      </pc:sldChg>
      <pc:sldChg chg="del">
        <pc:chgData name="Inese Kupce" userId="6086c044-ec56-4764-9e3c-15ed356860cf" providerId="ADAL" clId="{EF1921F6-D429-4D8C-9309-D440FDE716E9}" dt="2025-04-11T12:02:38.851" v="0" actId="2696"/>
        <pc:sldMkLst>
          <pc:docMk/>
          <pc:sldMk cId="2067075907" sldId="289"/>
        </pc:sldMkLst>
      </pc:sldChg>
      <pc:sldChg chg="del">
        <pc:chgData name="Inese Kupce" userId="6086c044-ec56-4764-9e3c-15ed356860cf" providerId="ADAL" clId="{EF1921F6-D429-4D8C-9309-D440FDE716E9}" dt="2025-04-11T12:02:38.851" v="0" actId="2696"/>
        <pc:sldMkLst>
          <pc:docMk/>
          <pc:sldMk cId="1452618546" sldId="290"/>
        </pc:sldMkLst>
      </pc:sldChg>
      <pc:sldChg chg="del">
        <pc:chgData name="Inese Kupce" userId="6086c044-ec56-4764-9e3c-15ed356860cf" providerId="ADAL" clId="{EF1921F6-D429-4D8C-9309-D440FDE716E9}" dt="2025-04-11T12:02:38.851" v="0" actId="2696"/>
        <pc:sldMkLst>
          <pc:docMk/>
          <pc:sldMk cId="2914002184" sldId="293"/>
        </pc:sldMkLst>
      </pc:sldChg>
      <pc:sldChg chg="del">
        <pc:chgData name="Inese Kupce" userId="6086c044-ec56-4764-9e3c-15ed356860cf" providerId="ADAL" clId="{EF1921F6-D429-4D8C-9309-D440FDE716E9}" dt="2025-04-11T12:02:38.851" v="0" actId="2696"/>
        <pc:sldMkLst>
          <pc:docMk/>
          <pc:sldMk cId="3156224553" sldId="294"/>
        </pc:sldMkLst>
      </pc:sldChg>
      <pc:sldChg chg="del">
        <pc:chgData name="Inese Kupce" userId="6086c044-ec56-4764-9e3c-15ed356860cf" providerId="ADAL" clId="{EF1921F6-D429-4D8C-9309-D440FDE716E9}" dt="2025-04-11T12:02:38.851" v="0" actId="2696"/>
        <pc:sldMkLst>
          <pc:docMk/>
          <pc:sldMk cId="2983104054" sldId="296"/>
        </pc:sldMkLst>
      </pc:sldChg>
      <pc:sldChg chg="del">
        <pc:chgData name="Inese Kupce" userId="6086c044-ec56-4764-9e3c-15ed356860cf" providerId="ADAL" clId="{EF1921F6-D429-4D8C-9309-D440FDE716E9}" dt="2025-04-11T12:02:38.851" v="0" actId="2696"/>
        <pc:sldMkLst>
          <pc:docMk/>
          <pc:sldMk cId="2169205429" sldId="297"/>
        </pc:sldMkLst>
      </pc:sldChg>
      <pc:sldChg chg="del">
        <pc:chgData name="Inese Kupce" userId="6086c044-ec56-4764-9e3c-15ed356860cf" providerId="ADAL" clId="{EF1921F6-D429-4D8C-9309-D440FDE716E9}" dt="2025-04-11T12:02:38.851" v="0" actId="2696"/>
        <pc:sldMkLst>
          <pc:docMk/>
          <pc:sldMk cId="2633835225" sldId="298"/>
        </pc:sldMkLst>
      </pc:sldChg>
      <pc:sldChg chg="del">
        <pc:chgData name="Inese Kupce" userId="6086c044-ec56-4764-9e3c-15ed356860cf" providerId="ADAL" clId="{EF1921F6-D429-4D8C-9309-D440FDE716E9}" dt="2025-04-11T12:02:38.851" v="0" actId="2696"/>
        <pc:sldMkLst>
          <pc:docMk/>
          <pc:sldMk cId="1103892989" sldId="299"/>
        </pc:sldMkLst>
      </pc:sldChg>
      <pc:sldChg chg="del">
        <pc:chgData name="Inese Kupce" userId="6086c044-ec56-4764-9e3c-15ed356860cf" providerId="ADAL" clId="{EF1921F6-D429-4D8C-9309-D440FDE716E9}" dt="2025-04-11T12:02:38.851" v="0" actId="2696"/>
        <pc:sldMkLst>
          <pc:docMk/>
          <pc:sldMk cId="3207281523" sldId="300"/>
        </pc:sldMkLst>
      </pc:sldChg>
      <pc:sldChg chg="del">
        <pc:chgData name="Inese Kupce" userId="6086c044-ec56-4764-9e3c-15ed356860cf" providerId="ADAL" clId="{EF1921F6-D429-4D8C-9309-D440FDE716E9}" dt="2025-04-11T12:02:38.851" v="0" actId="2696"/>
        <pc:sldMkLst>
          <pc:docMk/>
          <pc:sldMk cId="2156722130" sldId="301"/>
        </pc:sldMkLst>
      </pc:sldChg>
      <pc:sldChg chg="del">
        <pc:chgData name="Inese Kupce" userId="6086c044-ec56-4764-9e3c-15ed356860cf" providerId="ADAL" clId="{EF1921F6-D429-4D8C-9309-D440FDE716E9}" dt="2025-04-11T12:02:38.851" v="0" actId="2696"/>
        <pc:sldMkLst>
          <pc:docMk/>
          <pc:sldMk cId="587459479" sldId="303"/>
        </pc:sldMkLst>
      </pc:sldChg>
      <pc:sldChg chg="del">
        <pc:chgData name="Inese Kupce" userId="6086c044-ec56-4764-9e3c-15ed356860cf" providerId="ADAL" clId="{EF1921F6-D429-4D8C-9309-D440FDE716E9}" dt="2025-04-11T12:02:38.851" v="0" actId="2696"/>
        <pc:sldMkLst>
          <pc:docMk/>
          <pc:sldMk cId="3168239862" sldId="304"/>
        </pc:sldMkLst>
      </pc:sldChg>
      <pc:sldChg chg="del">
        <pc:chgData name="Inese Kupce" userId="6086c044-ec56-4764-9e3c-15ed356860cf" providerId="ADAL" clId="{EF1921F6-D429-4D8C-9309-D440FDE716E9}" dt="2025-04-11T12:02:38.851" v="0" actId="2696"/>
        <pc:sldMkLst>
          <pc:docMk/>
          <pc:sldMk cId="1757024252" sldId="305"/>
        </pc:sldMkLst>
      </pc:sldChg>
      <pc:sldChg chg="del">
        <pc:chgData name="Inese Kupce" userId="6086c044-ec56-4764-9e3c-15ed356860cf" providerId="ADAL" clId="{EF1921F6-D429-4D8C-9309-D440FDE716E9}" dt="2025-04-11T12:02:38.851" v="0" actId="2696"/>
        <pc:sldMkLst>
          <pc:docMk/>
          <pc:sldMk cId="3326403460" sldId="306"/>
        </pc:sldMkLst>
      </pc:sldChg>
      <pc:sldChg chg="del">
        <pc:chgData name="Inese Kupce" userId="6086c044-ec56-4764-9e3c-15ed356860cf" providerId="ADAL" clId="{EF1921F6-D429-4D8C-9309-D440FDE716E9}" dt="2025-04-11T12:02:38.851" v="0" actId="2696"/>
        <pc:sldMkLst>
          <pc:docMk/>
          <pc:sldMk cId="21248683" sldId="309"/>
        </pc:sldMkLst>
      </pc:sldChg>
      <pc:sldChg chg="del">
        <pc:chgData name="Inese Kupce" userId="6086c044-ec56-4764-9e3c-15ed356860cf" providerId="ADAL" clId="{EF1921F6-D429-4D8C-9309-D440FDE716E9}" dt="2025-04-11T12:02:38.851" v="0" actId="2696"/>
        <pc:sldMkLst>
          <pc:docMk/>
          <pc:sldMk cId="1317812968" sldId="312"/>
        </pc:sldMkLst>
      </pc:sldChg>
      <pc:sldChg chg="del">
        <pc:chgData name="Inese Kupce" userId="6086c044-ec56-4764-9e3c-15ed356860cf" providerId="ADAL" clId="{EF1921F6-D429-4D8C-9309-D440FDE716E9}" dt="2025-04-11T12:02:38.851" v="0" actId="2696"/>
        <pc:sldMkLst>
          <pc:docMk/>
          <pc:sldMk cId="1568625710" sldId="314"/>
        </pc:sldMkLst>
      </pc:sldChg>
      <pc:sldChg chg="del">
        <pc:chgData name="Inese Kupce" userId="6086c044-ec56-4764-9e3c-15ed356860cf" providerId="ADAL" clId="{EF1921F6-D429-4D8C-9309-D440FDE716E9}" dt="2025-04-11T12:02:38.851" v="0" actId="2696"/>
        <pc:sldMkLst>
          <pc:docMk/>
          <pc:sldMk cId="1168086127" sldId="316"/>
        </pc:sldMkLst>
      </pc:sldChg>
      <pc:sldChg chg="del">
        <pc:chgData name="Inese Kupce" userId="6086c044-ec56-4764-9e3c-15ed356860cf" providerId="ADAL" clId="{EF1921F6-D429-4D8C-9309-D440FDE716E9}" dt="2025-04-11T12:02:38.851" v="0" actId="2696"/>
        <pc:sldMkLst>
          <pc:docMk/>
          <pc:sldMk cId="3780181399" sldId="317"/>
        </pc:sldMkLst>
      </pc:sldChg>
      <pc:sldChg chg="del">
        <pc:chgData name="Inese Kupce" userId="6086c044-ec56-4764-9e3c-15ed356860cf" providerId="ADAL" clId="{EF1921F6-D429-4D8C-9309-D440FDE716E9}" dt="2025-04-11T12:02:38.851" v="0" actId="2696"/>
        <pc:sldMkLst>
          <pc:docMk/>
          <pc:sldMk cId="1514762854" sldId="318"/>
        </pc:sldMkLst>
      </pc:sldChg>
      <pc:sldChg chg="del">
        <pc:chgData name="Inese Kupce" userId="6086c044-ec56-4764-9e3c-15ed356860cf" providerId="ADAL" clId="{EF1921F6-D429-4D8C-9309-D440FDE716E9}" dt="2025-04-11T12:02:38.851" v="0" actId="2696"/>
        <pc:sldMkLst>
          <pc:docMk/>
          <pc:sldMk cId="3178966087" sldId="319"/>
        </pc:sldMkLst>
      </pc:sldChg>
      <pc:sldChg chg="del">
        <pc:chgData name="Inese Kupce" userId="6086c044-ec56-4764-9e3c-15ed356860cf" providerId="ADAL" clId="{EF1921F6-D429-4D8C-9309-D440FDE716E9}" dt="2025-04-11T12:02:38.851" v="0" actId="2696"/>
        <pc:sldMkLst>
          <pc:docMk/>
          <pc:sldMk cId="4292428340" sldId="320"/>
        </pc:sldMkLst>
      </pc:sldChg>
      <pc:sldChg chg="del">
        <pc:chgData name="Inese Kupce" userId="6086c044-ec56-4764-9e3c-15ed356860cf" providerId="ADAL" clId="{EF1921F6-D429-4D8C-9309-D440FDE716E9}" dt="2025-04-11T12:02:38.851" v="0" actId="2696"/>
        <pc:sldMkLst>
          <pc:docMk/>
          <pc:sldMk cId="495345915" sldId="3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AF4F6D-DF87-4D53-8BA6-B30F3603E877}" type="datetimeFigureOut">
              <a:rPr lang="en-US" smtClean="0"/>
              <a:t>4/11/2025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661626-CC02-43AD-8BB7-13E68026E88A}" type="slidenum">
              <a:rPr lang="en-US" smtClean="0"/>
              <a:t>‹#›</a:t>
            </a:fld>
            <a:endParaRPr lang="en-US"/>
          </a:p>
        </p:txBody>
      </p:sp>
    </p:spTree>
    <p:extLst>
      <p:ext uri="{BB962C8B-B14F-4D97-AF65-F5344CB8AC3E}">
        <p14:creationId xmlns:p14="http://schemas.microsoft.com/office/powerpoint/2010/main" val="692678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3053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A14F-FD9F-7982-728E-39D00FC5AF7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415975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615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25FD0-4C31-3516-7DDD-1FEE320AE9BD}"/>
              </a:ext>
            </a:extLst>
          </p:cNvPr>
          <p:cNvSpPr>
            <a:spLocks noGrp="1"/>
          </p:cNvSpPr>
          <p:nvPr>
            <p:ph type="ctrTitle"/>
          </p:nvPr>
        </p:nvSpPr>
        <p:spPr>
          <a:xfrm>
            <a:off x="480000" y="1122363"/>
            <a:ext cx="7560000" cy="2387600"/>
          </a:xfrm>
        </p:spPr>
        <p:txBody>
          <a:bodyPr anchor="b"/>
          <a:lstStyle>
            <a:lvl1pPr algn="l">
              <a:defRPr sz="6000"/>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57A9BA74-0A61-7086-10B3-57BA163A73C8}"/>
              </a:ext>
            </a:extLst>
          </p:cNvPr>
          <p:cNvSpPr>
            <a:spLocks noGrp="1"/>
          </p:cNvSpPr>
          <p:nvPr>
            <p:ph type="subTitle" idx="1"/>
          </p:nvPr>
        </p:nvSpPr>
        <p:spPr>
          <a:xfrm>
            <a:off x="480000" y="3602038"/>
            <a:ext cx="7560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41425258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ECB38-4CB8-590D-0FCC-88B88A7CD680}"/>
              </a:ext>
            </a:extLst>
          </p:cNvPr>
          <p:cNvSpPr>
            <a:spLocks noGrp="1"/>
          </p:cNvSpPr>
          <p:nvPr>
            <p:ph type="title"/>
          </p:nvPr>
        </p:nvSpPr>
        <p:spPr/>
        <p:txBody>
          <a:bodyPr/>
          <a:lstStyle/>
          <a:p>
            <a:r>
              <a:rPr lang="en-US" dirty="0"/>
              <a:t>Click to edit Master title style</a:t>
            </a:r>
            <a:endParaRPr lang="lv-LV" dirty="0"/>
          </a:p>
        </p:txBody>
      </p:sp>
      <p:sp>
        <p:nvSpPr>
          <p:cNvPr id="3" name="Content Placeholder 2">
            <a:extLst>
              <a:ext uri="{FF2B5EF4-FFF2-40B4-BE49-F238E27FC236}">
                <a16:creationId xmlns:a16="http://schemas.microsoft.com/office/drawing/2014/main" id="{C5A3D675-B67D-BB2F-A1C9-B6C7C2EB35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2432156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5217-607D-6B44-6B34-E2131254803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2C4347F-3A81-B0DC-D795-DD2041B964B0}"/>
              </a:ext>
            </a:extLst>
          </p:cNvPr>
          <p:cNvSpPr>
            <a:spLocks noGrp="1"/>
          </p:cNvSpPr>
          <p:nvPr>
            <p:ph sz="half" idx="1"/>
          </p:nvPr>
        </p:nvSpPr>
        <p:spPr>
          <a:xfrm>
            <a:off x="480000" y="1995055"/>
            <a:ext cx="5539800" cy="43918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a:extLst>
              <a:ext uri="{FF2B5EF4-FFF2-40B4-BE49-F238E27FC236}">
                <a16:creationId xmlns:a16="http://schemas.microsoft.com/office/drawing/2014/main" id="{4156A1A6-7F82-EC3A-595B-53B525F2234C}"/>
              </a:ext>
            </a:extLst>
          </p:cNvPr>
          <p:cNvSpPr>
            <a:spLocks noGrp="1"/>
          </p:cNvSpPr>
          <p:nvPr>
            <p:ph sz="half" idx="2"/>
          </p:nvPr>
        </p:nvSpPr>
        <p:spPr>
          <a:xfrm>
            <a:off x="6172199" y="1995055"/>
            <a:ext cx="5539799" cy="43918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40420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A14F-FD9F-7982-728E-39D00FC5AF7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67038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534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25FD0-4C31-3516-7DDD-1FEE320AE9BD}"/>
              </a:ext>
            </a:extLst>
          </p:cNvPr>
          <p:cNvSpPr>
            <a:spLocks noGrp="1"/>
          </p:cNvSpPr>
          <p:nvPr>
            <p:ph type="ctrTitle"/>
          </p:nvPr>
        </p:nvSpPr>
        <p:spPr>
          <a:xfrm>
            <a:off x="480000" y="1122363"/>
            <a:ext cx="7560000" cy="2387600"/>
          </a:xfrm>
        </p:spPr>
        <p:txBody>
          <a:bodyPr anchor="b"/>
          <a:lstStyle>
            <a:lvl1pPr algn="l">
              <a:defRPr sz="6000"/>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57A9BA74-0A61-7086-10B3-57BA163A73C8}"/>
              </a:ext>
            </a:extLst>
          </p:cNvPr>
          <p:cNvSpPr>
            <a:spLocks noGrp="1"/>
          </p:cNvSpPr>
          <p:nvPr>
            <p:ph type="subTitle" idx="1"/>
          </p:nvPr>
        </p:nvSpPr>
        <p:spPr>
          <a:xfrm>
            <a:off x="480000" y="3602038"/>
            <a:ext cx="7560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5850816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ECB38-4CB8-590D-0FCC-88B88A7CD680}"/>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C5A3D675-B67D-BB2F-A1C9-B6C7C2EB35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403121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5217-607D-6B44-6B34-E2131254803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2C4347F-3A81-B0DC-D795-DD2041B964B0}"/>
              </a:ext>
            </a:extLst>
          </p:cNvPr>
          <p:cNvSpPr>
            <a:spLocks noGrp="1"/>
          </p:cNvSpPr>
          <p:nvPr>
            <p:ph sz="half" idx="1"/>
          </p:nvPr>
        </p:nvSpPr>
        <p:spPr>
          <a:xfrm>
            <a:off x="480000" y="1995053"/>
            <a:ext cx="5539800" cy="43918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a:extLst>
              <a:ext uri="{FF2B5EF4-FFF2-40B4-BE49-F238E27FC236}">
                <a16:creationId xmlns:a16="http://schemas.microsoft.com/office/drawing/2014/main" id="{4156A1A6-7F82-EC3A-595B-53B525F2234C}"/>
              </a:ext>
            </a:extLst>
          </p:cNvPr>
          <p:cNvSpPr>
            <a:spLocks noGrp="1"/>
          </p:cNvSpPr>
          <p:nvPr>
            <p:ph sz="half" idx="2"/>
          </p:nvPr>
        </p:nvSpPr>
        <p:spPr>
          <a:xfrm>
            <a:off x="6172199" y="1995053"/>
            <a:ext cx="5539799" cy="43918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20391577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BE9F4-EF53-8710-BBA7-B3724B1E7273}"/>
              </a:ext>
            </a:extLst>
          </p:cNvPr>
          <p:cNvSpPr>
            <a:spLocks noGrp="1"/>
          </p:cNvSpPr>
          <p:nvPr>
            <p:ph type="title"/>
          </p:nvPr>
        </p:nvSpPr>
        <p:spPr>
          <a:xfrm>
            <a:off x="480000" y="365125"/>
            <a:ext cx="11232000" cy="1476000"/>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a:extLst>
              <a:ext uri="{FF2B5EF4-FFF2-40B4-BE49-F238E27FC236}">
                <a16:creationId xmlns:a16="http://schemas.microsoft.com/office/drawing/2014/main" id="{33714401-F716-4281-4F2C-A0D5AA4BD49F}"/>
              </a:ext>
            </a:extLst>
          </p:cNvPr>
          <p:cNvSpPr>
            <a:spLocks noGrp="1"/>
          </p:cNvSpPr>
          <p:nvPr>
            <p:ph type="body" idx="1"/>
          </p:nvPr>
        </p:nvSpPr>
        <p:spPr>
          <a:xfrm>
            <a:off x="480000" y="1995055"/>
            <a:ext cx="11232000" cy="43918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306747156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4" r:id="rId5"/>
    <p:sldLayoutId id="2147483655" r:id="rId6"/>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BE9F4-EF53-8710-BBA7-B3724B1E7273}"/>
              </a:ext>
            </a:extLst>
          </p:cNvPr>
          <p:cNvSpPr>
            <a:spLocks noGrp="1"/>
          </p:cNvSpPr>
          <p:nvPr>
            <p:ph type="title"/>
          </p:nvPr>
        </p:nvSpPr>
        <p:spPr>
          <a:xfrm>
            <a:off x="480000" y="365124"/>
            <a:ext cx="11232000" cy="1476000"/>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3714401-F716-4281-4F2C-A0D5AA4BD49F}"/>
              </a:ext>
            </a:extLst>
          </p:cNvPr>
          <p:cNvSpPr>
            <a:spLocks noGrp="1"/>
          </p:cNvSpPr>
          <p:nvPr>
            <p:ph type="body" idx="1"/>
          </p:nvPr>
        </p:nvSpPr>
        <p:spPr>
          <a:xfrm>
            <a:off x="480000" y="1995054"/>
            <a:ext cx="11232000" cy="43918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370712412"/>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162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1DF15-5C93-5D9B-3AED-1E728BA9436F}"/>
              </a:ext>
            </a:extLst>
          </p:cNvPr>
          <p:cNvSpPr>
            <a:spLocks noGrp="1"/>
          </p:cNvSpPr>
          <p:nvPr>
            <p:ph type="ctrTitle"/>
          </p:nvPr>
        </p:nvSpPr>
        <p:spPr>
          <a:xfrm>
            <a:off x="5063679" y="4201335"/>
            <a:ext cx="4594276" cy="790722"/>
          </a:xfrm>
        </p:spPr>
        <p:txBody>
          <a:bodyPr anchor="ctr" anchorCtr="0">
            <a:normAutofit/>
          </a:bodyPr>
          <a:lstStyle/>
          <a:p>
            <a:pPr algn="ctr"/>
            <a:r>
              <a:rPr lang="lv-LV" sz="3000" dirty="0">
                <a:latin typeface="Avenir Book" panose="02000503020000020003" pitchFamily="2" charset="0"/>
              </a:rPr>
              <a:t>Anita Irbīte</a:t>
            </a:r>
          </a:p>
        </p:txBody>
      </p:sp>
      <p:sp>
        <p:nvSpPr>
          <p:cNvPr id="3" name="Subtitle 2">
            <a:extLst>
              <a:ext uri="{FF2B5EF4-FFF2-40B4-BE49-F238E27FC236}">
                <a16:creationId xmlns:a16="http://schemas.microsoft.com/office/drawing/2014/main" id="{00A9A462-576B-5B48-D47C-EBFA43EEA6F5}"/>
              </a:ext>
            </a:extLst>
          </p:cNvPr>
          <p:cNvSpPr>
            <a:spLocks noGrp="1"/>
          </p:cNvSpPr>
          <p:nvPr>
            <p:ph type="subTitle" idx="1"/>
          </p:nvPr>
        </p:nvSpPr>
        <p:spPr>
          <a:xfrm>
            <a:off x="1988860" y="4979495"/>
            <a:ext cx="6319398" cy="1056681"/>
          </a:xfrm>
        </p:spPr>
        <p:txBody>
          <a:bodyPr>
            <a:normAutofit/>
          </a:bodyPr>
          <a:lstStyle/>
          <a:p>
            <a:pPr algn="r"/>
            <a:r>
              <a:rPr lang="lv-LV" dirty="0">
                <a:latin typeface="Avenir Book" panose="02000503020000020003" pitchFamily="2" charset="0"/>
              </a:rPr>
              <a:t>Klīniskais psihologs, </a:t>
            </a:r>
          </a:p>
          <a:p>
            <a:pPr algn="r"/>
            <a:r>
              <a:rPr lang="lv-LV" dirty="0">
                <a:latin typeface="Avenir Book" panose="02000503020000020003" pitchFamily="2" charset="0"/>
              </a:rPr>
              <a:t>Kognitīvi </a:t>
            </a:r>
            <a:r>
              <a:rPr lang="lv-LV" dirty="0" err="1">
                <a:latin typeface="Avenir Book" panose="02000503020000020003" pitchFamily="2" charset="0"/>
              </a:rPr>
              <a:t>biheiviorālās</a:t>
            </a:r>
            <a:r>
              <a:rPr lang="lv-LV" dirty="0">
                <a:latin typeface="Avenir Book" panose="02000503020000020003" pitchFamily="2" charset="0"/>
              </a:rPr>
              <a:t> terapijas speciāliste</a:t>
            </a:r>
          </a:p>
        </p:txBody>
      </p:sp>
      <p:sp>
        <p:nvSpPr>
          <p:cNvPr id="7" name="Title 1">
            <a:extLst>
              <a:ext uri="{FF2B5EF4-FFF2-40B4-BE49-F238E27FC236}">
                <a16:creationId xmlns:a16="http://schemas.microsoft.com/office/drawing/2014/main" id="{D6833AD6-FA79-1ABE-FC55-EC3FE0D92A9A}"/>
              </a:ext>
            </a:extLst>
          </p:cNvPr>
          <p:cNvSpPr txBox="1">
            <a:spLocks/>
          </p:cNvSpPr>
          <p:nvPr/>
        </p:nvSpPr>
        <p:spPr>
          <a:xfrm>
            <a:off x="2595716" y="2005781"/>
            <a:ext cx="6636774" cy="2195554"/>
          </a:xfrm>
          <a:prstGeom prst="rect">
            <a:avLst/>
          </a:prstGeom>
        </p:spPr>
        <p:txBody>
          <a:bodyPr vert="horz" lIns="91440" tIns="45720" rIns="91440" bIns="45720" rtlCol="0" anchor="ctr" anchorCtr="0">
            <a:normAutofit/>
          </a:bodyPr>
          <a:lstStyle>
            <a:lvl1pPr algn="l" defTabSz="914400" rtl="0" eaLnBrk="1" latinLnBrk="0" hangingPunct="1">
              <a:lnSpc>
                <a:spcPct val="100000"/>
              </a:lnSpc>
              <a:spcBef>
                <a:spcPct val="0"/>
              </a:spcBef>
              <a:buNone/>
              <a:defRPr sz="6000" b="1" kern="1200">
                <a:solidFill>
                  <a:schemeClr val="tx1"/>
                </a:solidFill>
                <a:latin typeface="+mj-lt"/>
                <a:ea typeface="+mj-ea"/>
                <a:cs typeface="+mj-cs"/>
              </a:defRPr>
            </a:lvl1pPr>
          </a:lstStyle>
          <a:p>
            <a:pPr algn="ctr"/>
            <a:r>
              <a:rPr lang="lv-LV" sz="4000" dirty="0">
                <a:latin typeface="Avenir Book" panose="02000503020000020003" pitchFamily="2" charset="0"/>
              </a:rPr>
              <a:t>Uzvedības maiņa: iespējas, ierobežojumi un instrumenti</a:t>
            </a:r>
          </a:p>
        </p:txBody>
      </p:sp>
    </p:spTree>
    <p:extLst>
      <p:ext uri="{BB962C8B-B14F-4D97-AF65-F5344CB8AC3E}">
        <p14:creationId xmlns:p14="http://schemas.microsoft.com/office/powerpoint/2010/main" val="71071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AEF084A3-1D15-D028-125A-818E66BD7EA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BFAA516-C802-167B-CBBE-B957BC47D6AE}"/>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ADF75D64-5A4B-7A3A-4B08-96825F11949B}"/>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F9B0AACF-EA0D-0C18-B1E2-67F2BEE5D26D}"/>
              </a:ext>
            </a:extLst>
          </p:cNvPr>
          <p:cNvSpPr txBox="1"/>
          <p:nvPr/>
        </p:nvSpPr>
        <p:spPr>
          <a:xfrm>
            <a:off x="866364" y="1740408"/>
            <a:ext cx="9509028" cy="4401205"/>
          </a:xfrm>
          <a:prstGeom prst="rect">
            <a:avLst/>
          </a:prstGeom>
          <a:noFill/>
        </p:spPr>
        <p:txBody>
          <a:bodyPr wrap="square" rtlCol="0">
            <a:spAutoFit/>
          </a:bodyPr>
          <a:lstStyle/>
          <a:p>
            <a:pPr marL="342900" indent="-342900">
              <a:buFont typeface="+mj-lt"/>
              <a:buAutoNum type="arabicPeriod"/>
            </a:pPr>
            <a:r>
              <a:rPr lang="lv-LV" sz="2400" dirty="0" err="1">
                <a:latin typeface="Avenir Book" panose="02000503020000020003" pitchFamily="2" charset="0"/>
              </a:rPr>
              <a:t>Problēmsituācijas</a:t>
            </a:r>
            <a:r>
              <a:rPr lang="lv-LV" sz="2400" dirty="0">
                <a:latin typeface="Avenir Book" panose="02000503020000020003" pitchFamily="2" charset="0"/>
              </a:rPr>
              <a:t> ir, ka bērni nevēlās iegūt pamatizglītību. Vecāki ir bezspēcīgi, jo bērni tos ignorē. Tiek kavētas mācību stundas, skola netiek apmeklēta. Bērni mācību laikā klaiņo pa ielām. </a:t>
            </a:r>
          </a:p>
          <a:p>
            <a:endParaRPr lang="lv-LV" sz="2400" dirty="0">
              <a:latin typeface="Avenir Book" panose="02000503020000020003" pitchFamily="2" charset="0"/>
            </a:endParaRPr>
          </a:p>
          <a:p>
            <a:r>
              <a:rPr lang="lv-LV" sz="2400" dirty="0">
                <a:solidFill>
                  <a:schemeClr val="bg1">
                    <a:lumMod val="50000"/>
                  </a:schemeClr>
                </a:solidFill>
                <a:latin typeface="Avenir Book" panose="02000503020000020003" pitchFamily="2" charset="0"/>
              </a:rPr>
              <a:t>A: 1) Veidot vidi, kurā var izprast bastošanas cēloņus, un tad risināt katru no cēloņiem, tādējādi arī mācīt jaunietim </a:t>
            </a:r>
            <a:r>
              <a:rPr lang="lv-LV" sz="2400" dirty="0" err="1">
                <a:solidFill>
                  <a:schemeClr val="bg1">
                    <a:lumMod val="50000"/>
                  </a:schemeClr>
                </a:solidFill>
                <a:latin typeface="Avenir Book" panose="02000503020000020003" pitchFamily="2" charset="0"/>
              </a:rPr>
              <a:t>problēmrisināšanu</a:t>
            </a:r>
            <a:r>
              <a:rPr lang="lv-LV" sz="2400" dirty="0">
                <a:solidFill>
                  <a:schemeClr val="bg1">
                    <a:lumMod val="50000"/>
                  </a:schemeClr>
                </a:solidFill>
                <a:latin typeface="Avenir Book" panose="02000503020000020003" pitchFamily="2" charset="0"/>
              </a:rPr>
              <a:t>; </a:t>
            </a:r>
          </a:p>
          <a:p>
            <a:r>
              <a:rPr lang="lv-LV" sz="2400" dirty="0">
                <a:solidFill>
                  <a:schemeClr val="bg1">
                    <a:lumMod val="50000"/>
                  </a:schemeClr>
                </a:solidFill>
                <a:latin typeface="Avenir Book" panose="02000503020000020003" pitchFamily="2" charset="0"/>
              </a:rPr>
              <a:t>2) Veidot attiecības, kurās jaunietis var pētīt savu motivāciju un mērķus/iespējas, attīstīt savu autonomiju un kompetenci; </a:t>
            </a:r>
          </a:p>
          <a:p>
            <a:r>
              <a:rPr lang="lv-LV" sz="2400" dirty="0">
                <a:solidFill>
                  <a:schemeClr val="bg1">
                    <a:lumMod val="50000"/>
                  </a:schemeClr>
                </a:solidFill>
                <a:latin typeface="Avenir Book" panose="02000503020000020003" pitchFamily="2" charset="0"/>
              </a:rPr>
              <a:t>3) Pozitīvi pastiprināt vēlamo uzvedību.</a:t>
            </a:r>
          </a:p>
          <a:p>
            <a:r>
              <a:rPr lang="lv-LV" sz="3200" dirty="0">
                <a:latin typeface="Avenir Book" panose="02000503020000020003" pitchFamily="2" charset="0"/>
              </a:rPr>
              <a:t> </a:t>
            </a:r>
          </a:p>
          <a:p>
            <a:r>
              <a:rPr lang="lv-LV" sz="3200" dirty="0">
                <a:latin typeface="Avenir Book" panose="02000503020000020003" pitchFamily="2" charset="0"/>
              </a:rPr>
              <a:t> </a:t>
            </a:r>
            <a:endParaRPr lang="lv-LV" sz="2400" dirty="0">
              <a:latin typeface="Avenir Book" panose="02000503020000020003" pitchFamily="2" charset="0"/>
            </a:endParaRPr>
          </a:p>
        </p:txBody>
      </p:sp>
    </p:spTree>
    <p:extLst>
      <p:ext uri="{BB962C8B-B14F-4D97-AF65-F5344CB8AC3E}">
        <p14:creationId xmlns:p14="http://schemas.microsoft.com/office/powerpoint/2010/main" val="345026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8B5964BF-0471-8822-DDBD-2CC97DF5454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DDE81D4-B853-B0BF-4776-68300B812556}"/>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EE01C738-C1BD-F68C-7955-50D252856D0F}"/>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8C0F03E6-9F7A-B9BA-AA9B-0B6373F6ACCF}"/>
              </a:ext>
            </a:extLst>
          </p:cNvPr>
          <p:cNvSpPr txBox="1"/>
          <p:nvPr/>
        </p:nvSpPr>
        <p:spPr>
          <a:xfrm>
            <a:off x="866364" y="1740408"/>
            <a:ext cx="9509028" cy="4031873"/>
          </a:xfrm>
          <a:prstGeom prst="rect">
            <a:avLst/>
          </a:prstGeom>
          <a:noFill/>
        </p:spPr>
        <p:txBody>
          <a:bodyPr wrap="square" rtlCol="0">
            <a:spAutoFit/>
          </a:bodyPr>
          <a:lstStyle/>
          <a:p>
            <a:r>
              <a:rPr lang="lv-LV" sz="2400" dirty="0">
                <a:latin typeface="Avenir Book" panose="02000503020000020003" pitchFamily="2" charset="0"/>
              </a:rPr>
              <a:t>2. Sarunās ar bērnu, bērns saprot ka nav labi zagt, ka nav labi melot, bet tai pašā laikā bērns neprot nodalīt, kas ir labs, kas ir slikts un turpina darīt tālāk. Visu laiku no bērna puses ir atbilde, man neko nevar izdarīt un man par to nekas nebūs. </a:t>
            </a:r>
          </a:p>
          <a:p>
            <a:endParaRPr lang="lv-LV" sz="2400" dirty="0">
              <a:latin typeface="Avenir Book" panose="02000503020000020003" pitchFamily="2" charset="0"/>
            </a:endParaRPr>
          </a:p>
          <a:p>
            <a:r>
              <a:rPr lang="lv-LV" sz="2400" dirty="0">
                <a:solidFill>
                  <a:schemeClr val="bg1">
                    <a:lumMod val="50000"/>
                  </a:schemeClr>
                </a:solidFill>
                <a:latin typeface="Avenir Book" panose="02000503020000020003" pitchFamily="2" charset="0"/>
              </a:rPr>
              <a:t>A: 	</a:t>
            </a:r>
            <a:r>
              <a:rPr lang="lv-LV" sz="2400" dirty="0"/>
              <a:t>Pētīt procesa ieguvumus un zaudējumus; </a:t>
            </a:r>
          </a:p>
          <a:p>
            <a:r>
              <a:rPr lang="lv-LV" sz="2400" dirty="0"/>
              <a:t>	veicināt jaunas uzvedības apguvi;</a:t>
            </a:r>
          </a:p>
          <a:p>
            <a:r>
              <a:rPr lang="lv-LV" sz="2400" dirty="0"/>
              <a:t>	pozitīvi pastiprināt katru reizi, kad jaunietis uzvedas vēlami; </a:t>
            </a:r>
            <a:endParaRPr lang="lv-LV" sz="2400" dirty="0">
              <a:latin typeface="Avenir Book" panose="02000503020000020003" pitchFamily="2" charset="0"/>
            </a:endParaRPr>
          </a:p>
          <a:p>
            <a:r>
              <a:rPr lang="lv-LV" sz="3200" dirty="0">
                <a:latin typeface="Avenir Book" panose="02000503020000020003" pitchFamily="2" charset="0"/>
              </a:rPr>
              <a:t> </a:t>
            </a:r>
          </a:p>
          <a:p>
            <a:r>
              <a:rPr lang="lv-LV" sz="3200" dirty="0">
                <a:latin typeface="Avenir Book" panose="02000503020000020003" pitchFamily="2" charset="0"/>
              </a:rPr>
              <a:t> </a:t>
            </a:r>
            <a:endParaRPr lang="lv-LV" sz="2400" dirty="0">
              <a:latin typeface="Avenir Book" panose="02000503020000020003" pitchFamily="2" charset="0"/>
            </a:endParaRPr>
          </a:p>
        </p:txBody>
      </p:sp>
      <p:graphicFrame>
        <p:nvGraphicFramePr>
          <p:cNvPr id="5" name="Table 4">
            <a:extLst>
              <a:ext uri="{FF2B5EF4-FFF2-40B4-BE49-F238E27FC236}">
                <a16:creationId xmlns:a16="http://schemas.microsoft.com/office/drawing/2014/main" id="{6AFB589A-A40A-88B8-31EF-6C33094F1B7F}"/>
              </a:ext>
            </a:extLst>
          </p:cNvPr>
          <p:cNvGraphicFramePr>
            <a:graphicFrameLocks noGrp="1"/>
          </p:cNvGraphicFramePr>
          <p:nvPr>
            <p:extLst>
              <p:ext uri="{D42A27DB-BD31-4B8C-83A1-F6EECF244321}">
                <p14:modId xmlns:p14="http://schemas.microsoft.com/office/powerpoint/2010/main" val="1354097599"/>
              </p:ext>
            </p:extLst>
          </p:nvPr>
        </p:nvGraphicFramePr>
        <p:xfrm>
          <a:off x="3808984" y="2879852"/>
          <a:ext cx="8128000" cy="38404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839982990"/>
                    </a:ext>
                  </a:extLst>
                </a:gridCol>
                <a:gridCol w="4064000">
                  <a:extLst>
                    <a:ext uri="{9D8B030D-6E8A-4147-A177-3AD203B41FA5}">
                      <a16:colId xmlns:a16="http://schemas.microsoft.com/office/drawing/2014/main" val="940785896"/>
                    </a:ext>
                  </a:extLst>
                </a:gridCol>
              </a:tblGrid>
              <a:tr h="370840">
                <a:tc>
                  <a:txBody>
                    <a:bodyPr/>
                    <a:lstStyle/>
                    <a:p>
                      <a:r>
                        <a:rPr lang="lv-LV" sz="2400" dirty="0">
                          <a:latin typeface="Avenir Book" panose="02000503020000020003" pitchFamily="2" charset="0"/>
                        </a:rPr>
                        <a:t>Ieguvumi zogot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endParaRPr lang="en-US" sz="2400" dirty="0">
                        <a:latin typeface="Avenir Book" panose="02000503020000020003" pitchFamily="2" charset="0"/>
                      </a:endParaRPr>
                    </a:p>
                  </a:txBody>
                  <a:tcPr/>
                </a:tc>
                <a:tc>
                  <a:txBody>
                    <a:bodyPr/>
                    <a:lstStyle/>
                    <a:p>
                      <a:r>
                        <a:rPr lang="lv-LV" sz="2400" dirty="0">
                          <a:latin typeface="Avenir Book" panose="02000503020000020003" pitchFamily="2" charset="0"/>
                        </a:rPr>
                        <a:t>Zaudējumi zogot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endParaRPr lang="en-US" sz="2400" dirty="0">
                        <a:latin typeface="Avenir Book" panose="02000503020000020003" pitchFamily="2" charset="0"/>
                      </a:endParaRPr>
                    </a:p>
                  </a:txBody>
                  <a:tcPr/>
                </a:tc>
                <a:extLst>
                  <a:ext uri="{0D108BD9-81ED-4DB2-BD59-A6C34878D82A}">
                    <a16:rowId xmlns:a16="http://schemas.microsoft.com/office/drawing/2014/main" val="2308587204"/>
                  </a:ext>
                </a:extLst>
              </a:tr>
              <a:tr h="370840">
                <a:tc>
                  <a:txBody>
                    <a:bodyPr/>
                    <a:lstStyle/>
                    <a:p>
                      <a:r>
                        <a:rPr lang="lv-LV" sz="2400" dirty="0">
                          <a:latin typeface="Avenir Book" panose="02000503020000020003" pitchFamily="2" charset="0"/>
                        </a:rPr>
                        <a:t>Ieguvumi nezogot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endParaRPr lang="en-US" sz="2400" dirty="0">
                        <a:latin typeface="Avenir Book" panose="02000503020000020003" pitchFamily="2" charset="0"/>
                      </a:endParaRPr>
                    </a:p>
                  </a:txBody>
                  <a:tcPr/>
                </a:tc>
                <a:tc>
                  <a:txBody>
                    <a:bodyPr/>
                    <a:lstStyle/>
                    <a:p>
                      <a:r>
                        <a:rPr lang="lv-LV" sz="2400" dirty="0">
                          <a:latin typeface="Avenir Book" panose="02000503020000020003" pitchFamily="2" charset="0"/>
                        </a:rPr>
                        <a:t>Zaudējumi nezogot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p>
                    <a:p>
                      <a:r>
                        <a:rPr lang="lv-LV" sz="2400" dirty="0">
                          <a:latin typeface="Avenir Book" panose="02000503020000020003" pitchFamily="2" charset="0"/>
                        </a:rPr>
                        <a:t>-</a:t>
                      </a:r>
                    </a:p>
                  </a:txBody>
                  <a:tcPr/>
                </a:tc>
                <a:extLst>
                  <a:ext uri="{0D108BD9-81ED-4DB2-BD59-A6C34878D82A}">
                    <a16:rowId xmlns:a16="http://schemas.microsoft.com/office/drawing/2014/main" val="554166823"/>
                  </a:ext>
                </a:extLst>
              </a:tr>
            </a:tbl>
          </a:graphicData>
        </a:graphic>
      </p:graphicFrame>
    </p:spTree>
    <p:extLst>
      <p:ext uri="{BB962C8B-B14F-4D97-AF65-F5344CB8AC3E}">
        <p14:creationId xmlns:p14="http://schemas.microsoft.com/office/powerpoint/2010/main" val="193776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587024DF-0989-187C-7E33-E7FE3091576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AEF5FEA-22E4-C6DE-E9DB-3E3DF239B6DE}"/>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5D87C8D0-A734-E632-965D-9D57C9C00E4C}"/>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32FFE9F1-0094-2F49-9DF7-B40A6B854A1F}"/>
              </a:ext>
            </a:extLst>
          </p:cNvPr>
          <p:cNvSpPr txBox="1"/>
          <p:nvPr/>
        </p:nvSpPr>
        <p:spPr>
          <a:xfrm>
            <a:off x="480000" y="1405483"/>
            <a:ext cx="9509028" cy="2123658"/>
          </a:xfrm>
          <a:prstGeom prst="rect">
            <a:avLst/>
          </a:prstGeom>
          <a:noFill/>
        </p:spPr>
        <p:txBody>
          <a:bodyPr wrap="square" rtlCol="0">
            <a:spAutoFit/>
          </a:bodyPr>
          <a:lstStyle/>
          <a:p>
            <a:r>
              <a:rPr lang="lv-LV" sz="2400" dirty="0">
                <a:latin typeface="Avenir Book" panose="02000503020000020003" pitchFamily="2" charset="0"/>
              </a:rPr>
              <a:t>3</a:t>
            </a:r>
            <a:r>
              <a:rPr lang="lv-LV" sz="2800" dirty="0"/>
              <a:t>. </a:t>
            </a:r>
            <a:r>
              <a:rPr lang="lv-LV" sz="2400" dirty="0">
                <a:latin typeface="Avenir Book" panose="02000503020000020003" pitchFamily="2" charset="0"/>
              </a:rPr>
              <a:t>Jaunietis strādā tikai nepārtrauktā uzraudzībā, ja uzticēts patstāvīgs darbs ārpus redzesloka, tad vienkārši sēž ''</a:t>
            </a:r>
            <a:r>
              <a:rPr lang="lv-LV" sz="2400" dirty="0" err="1">
                <a:latin typeface="Avenir Book" panose="02000503020000020003" pitchFamily="2" charset="0"/>
              </a:rPr>
              <a:t>TikTokā</a:t>
            </a:r>
            <a:r>
              <a:rPr lang="lv-LV" sz="2400" dirty="0">
                <a:latin typeface="Avenir Book" panose="02000503020000020003" pitchFamily="2" charset="0"/>
              </a:rPr>
              <a:t>'' un rezultāts ir 0. Arī darbojoties, nepārtraukti tiek lietots </a:t>
            </a:r>
            <a:r>
              <a:rPr lang="lv-LV" sz="2400" dirty="0" err="1">
                <a:latin typeface="Avenir Book" panose="02000503020000020003" pitchFamily="2" charset="0"/>
              </a:rPr>
              <a:t>mobīlais</a:t>
            </a:r>
            <a:r>
              <a:rPr lang="lv-LV" sz="2400" dirty="0">
                <a:latin typeface="Avenir Book" panose="02000503020000020003" pitchFamily="2" charset="0"/>
              </a:rPr>
              <a:t> telefons, </a:t>
            </a:r>
            <a:r>
              <a:rPr lang="lv-LV" sz="2400" dirty="0" err="1">
                <a:latin typeface="Avenir Book" panose="02000503020000020003" pitchFamily="2" charset="0"/>
              </a:rPr>
              <a:t>čatots</a:t>
            </a:r>
            <a:r>
              <a:rPr lang="lv-LV" sz="2400" dirty="0">
                <a:latin typeface="Avenir Book" panose="02000503020000020003" pitchFamily="2" charset="0"/>
              </a:rPr>
              <a:t> </a:t>
            </a:r>
            <a:r>
              <a:rPr lang="lv-LV" sz="2400" dirty="0" err="1">
                <a:latin typeface="Avenir Book" panose="02000503020000020003" pitchFamily="2" charset="0"/>
              </a:rPr>
              <a:t>utml</a:t>
            </a:r>
            <a:r>
              <a:rPr lang="lv-LV" sz="2400" dirty="0">
                <a:latin typeface="Avenir Book" panose="02000503020000020003" pitchFamily="2" charset="0"/>
              </a:rPr>
              <a:t>.</a:t>
            </a:r>
          </a:p>
          <a:p>
            <a:r>
              <a:rPr lang="lv-LV" sz="3200" dirty="0">
                <a:latin typeface="Avenir Book" panose="02000503020000020003" pitchFamily="2" charset="0"/>
              </a:rPr>
              <a:t> </a:t>
            </a:r>
            <a:endParaRPr lang="lv-LV" sz="2400" dirty="0">
              <a:latin typeface="Avenir Book" panose="02000503020000020003" pitchFamily="2" charset="0"/>
            </a:endParaRPr>
          </a:p>
        </p:txBody>
      </p:sp>
      <p:sp>
        <p:nvSpPr>
          <p:cNvPr id="3" name="Rectangle 1">
            <a:extLst>
              <a:ext uri="{FF2B5EF4-FFF2-40B4-BE49-F238E27FC236}">
                <a16:creationId xmlns:a16="http://schemas.microsoft.com/office/drawing/2014/main" id="{FD909DE3-CD18-297C-F098-E1A6AED319B6}"/>
              </a:ext>
            </a:extLst>
          </p:cNvPr>
          <p:cNvSpPr>
            <a:spLocks noChangeArrowheads="1"/>
          </p:cNvSpPr>
          <p:nvPr/>
        </p:nvSpPr>
        <p:spPr bwMode="auto">
          <a:xfrm>
            <a:off x="955488" y="3238427"/>
            <a:ext cx="105055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venir Book" panose="02000503020000020003" pitchFamily="2" charset="0"/>
              </a:rPr>
              <a:t>Lai </a:t>
            </a:r>
            <a:r>
              <a:rPr kumimoji="0" lang="en-US" altLang="en-US" sz="1800" b="0" i="0" u="none" strike="noStrike" cap="none" normalizeH="0" baseline="0" dirty="0" err="1">
                <a:ln>
                  <a:noFill/>
                </a:ln>
                <a:solidFill>
                  <a:schemeClr val="tx1"/>
                </a:solidFill>
                <a:effectLst/>
                <a:latin typeface="Avenir Book" panose="02000503020000020003" pitchFamily="2" charset="0"/>
              </a:rPr>
              <a:t>attīstītu</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pusaudža</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prasmi</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strādāt</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patstāvīgi</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ir</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svarīgi</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pakāpeniski</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veidot</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uzticēšanos</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viņu</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spējam</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pieņemt</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lēmumus</a:t>
            </a:r>
            <a:r>
              <a:rPr kumimoji="0" lang="en-US" altLang="en-US" sz="1800" b="0" i="0" u="none" strike="noStrike" cap="none" normalizeH="0" baseline="0" dirty="0">
                <a:ln>
                  <a:noFill/>
                </a:ln>
                <a:solidFill>
                  <a:schemeClr val="tx1"/>
                </a:solidFill>
                <a:effectLst/>
                <a:latin typeface="Avenir Book" panose="02000503020000020003" pitchFamily="2" charset="0"/>
              </a:rPr>
              <a:t> un </a:t>
            </a:r>
            <a:r>
              <a:rPr kumimoji="0" lang="en-US" altLang="en-US" sz="1800" b="0" i="0" u="none" strike="noStrike" cap="none" normalizeH="0" baseline="0" dirty="0" err="1">
                <a:ln>
                  <a:noFill/>
                </a:ln>
                <a:solidFill>
                  <a:schemeClr val="tx1"/>
                </a:solidFill>
                <a:effectLst/>
                <a:latin typeface="Avenir Book" panose="02000503020000020003" pitchFamily="2" charset="0"/>
              </a:rPr>
              <a:t>uzņemties</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atbildību</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lv-LV" altLang="en-US" sz="1800" b="0" i="0" u="none" strike="noStrike" cap="none" normalizeH="0" baseline="0" dirty="0">
                <a:ln>
                  <a:noFill/>
                </a:ln>
                <a:solidFill>
                  <a:schemeClr val="tx1"/>
                </a:solidFill>
                <a:effectLst/>
                <a:latin typeface="Avenir Book" panose="02000503020000020003" pitchFamily="2" charset="0"/>
              </a:rPr>
              <a:t>K</a:t>
            </a:r>
            <a:r>
              <a:rPr kumimoji="0" lang="en-US" altLang="en-US" sz="1800" b="0" i="0" u="none" strike="noStrike" cap="none" normalizeH="0" baseline="0" dirty="0">
                <a:ln>
                  <a:noFill/>
                </a:ln>
                <a:solidFill>
                  <a:schemeClr val="tx1"/>
                </a:solidFill>
                <a:effectLst/>
                <a:latin typeface="Avenir Book" panose="02000503020000020003" pitchFamily="2" charset="0"/>
              </a:rPr>
              <a:t>ā </a:t>
            </a:r>
            <a:r>
              <a:rPr kumimoji="0" lang="en-US" altLang="en-US" sz="1800" b="0" i="0" u="none" strike="noStrike" cap="none" normalizeH="0" baseline="0" dirty="0" err="1">
                <a:ln>
                  <a:noFill/>
                </a:ln>
                <a:solidFill>
                  <a:schemeClr val="tx1"/>
                </a:solidFill>
                <a:effectLst/>
                <a:latin typeface="Avenir Book" panose="02000503020000020003" pitchFamily="2" charset="0"/>
              </a:rPr>
              <a:t>palīdzēt</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pusaudzim</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attīstīt</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patstāvīgu</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darba</a:t>
            </a:r>
            <a:r>
              <a:rPr kumimoji="0" lang="en-US" altLang="en-US" sz="1800" b="0" i="0" u="none" strike="noStrike" cap="none" normalizeH="0" baseline="0" dirty="0">
                <a:ln>
                  <a:noFill/>
                </a:ln>
                <a:solidFill>
                  <a:schemeClr val="tx1"/>
                </a:solidFill>
                <a:effectLst/>
                <a:latin typeface="Avenir Book" panose="02000503020000020003" pitchFamily="2" charset="0"/>
              </a:rPr>
              <a:t> </a:t>
            </a:r>
            <a:r>
              <a:rPr kumimoji="0" lang="en-US" altLang="en-US" sz="1800" b="0" i="0" u="none" strike="noStrike" cap="none" normalizeH="0" baseline="0" dirty="0" err="1">
                <a:ln>
                  <a:noFill/>
                </a:ln>
                <a:solidFill>
                  <a:schemeClr val="tx1"/>
                </a:solidFill>
                <a:effectLst/>
                <a:latin typeface="Avenir Book" panose="02000503020000020003" pitchFamily="2" charset="0"/>
              </a:rPr>
              <a:t>stilu</a:t>
            </a:r>
            <a:r>
              <a:rPr kumimoji="0" lang="en-US" altLang="en-US" sz="1800" b="0" i="0" u="none" strike="noStrike" cap="none" normalizeH="0" baseline="0" dirty="0">
                <a:ln>
                  <a:noFill/>
                </a:ln>
                <a:solidFill>
                  <a:schemeClr val="tx1"/>
                </a:solidFill>
                <a:effectLst/>
                <a:latin typeface="Avenir Book" panose="02000503020000020003" pitchFamily="2" charset="0"/>
              </a:rPr>
              <a:t>:</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i="0" u="none" strike="noStrike" cap="none" normalizeH="0" baseline="0" dirty="0" err="1">
                <a:ln>
                  <a:noFill/>
                </a:ln>
                <a:solidFill>
                  <a:schemeClr val="tx1"/>
                </a:solidFill>
                <a:effectLst/>
                <a:latin typeface="Avenir Book" panose="02000503020000020003" pitchFamily="2" charset="0"/>
              </a:rPr>
              <a:t>Sāciet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ar</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maziem</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uzdevumiem</a:t>
            </a:r>
            <a:endParaRPr kumimoji="0" lang="en-US"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i="0" u="none" strike="noStrike" cap="none" normalizeH="0" baseline="0" dirty="0" err="1">
                <a:ln>
                  <a:noFill/>
                </a:ln>
                <a:solidFill>
                  <a:schemeClr val="tx1"/>
                </a:solidFill>
                <a:effectLst/>
                <a:latin typeface="Avenir Book" panose="02000503020000020003" pitchFamily="2" charset="0"/>
              </a:rPr>
              <a:t>Uzstādiet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skaidrus</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mērķus</a:t>
            </a:r>
            <a:r>
              <a:rPr kumimoji="0" lang="en-US" altLang="en-US" sz="1800" i="0" u="none" strike="noStrike" cap="none" normalizeH="0" baseline="0" dirty="0">
                <a:ln>
                  <a:noFill/>
                </a:ln>
                <a:solidFill>
                  <a:schemeClr val="tx1"/>
                </a:solidFill>
                <a:effectLst/>
                <a:latin typeface="Avenir Book" panose="02000503020000020003" pitchFamily="2" charset="0"/>
              </a:rPr>
              <a:t> un </a:t>
            </a:r>
            <a:r>
              <a:rPr kumimoji="0" lang="en-US" altLang="en-US" sz="1800" i="0" u="none" strike="noStrike" cap="none" normalizeH="0" baseline="0" dirty="0" err="1">
                <a:ln>
                  <a:noFill/>
                </a:ln>
                <a:solidFill>
                  <a:schemeClr val="tx1"/>
                </a:solidFill>
                <a:effectLst/>
                <a:latin typeface="Avenir Book" panose="02000503020000020003" pitchFamily="2" charset="0"/>
              </a:rPr>
              <a:t>termiņus</a:t>
            </a:r>
            <a:r>
              <a:rPr kumimoji="0" lang="en-US" altLang="en-US" sz="1800" i="0" u="none" strike="noStrike" cap="none" normalizeH="0" baseline="0" dirty="0">
                <a:ln>
                  <a:noFill/>
                </a:ln>
                <a:solidFill>
                  <a:schemeClr val="tx1"/>
                </a:solidFill>
                <a:effectLst/>
                <a:latin typeface="Avenir Book" panose="02000503020000020003" pitchFamily="2" charset="0"/>
              </a:rPr>
              <a:t>.</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i="0" u="none" strike="noStrike" cap="none" normalizeH="0" baseline="0" dirty="0">
                <a:ln>
                  <a:noFill/>
                </a:ln>
                <a:solidFill>
                  <a:schemeClr val="tx1"/>
                </a:solidFill>
                <a:effectLst/>
                <a:latin typeface="Avenir Book" panose="02000503020000020003" pitchFamily="2" charset="0"/>
              </a:rPr>
              <a:t>M</a:t>
            </a:r>
            <a:r>
              <a:rPr kumimoji="0" lang="lv-LV" altLang="en-US" sz="1800" i="0" u="none" strike="noStrike" cap="none" normalizeH="0" baseline="0" dirty="0" err="1">
                <a:ln>
                  <a:noFill/>
                </a:ln>
                <a:solidFill>
                  <a:schemeClr val="tx1"/>
                </a:solidFill>
                <a:effectLst/>
                <a:latin typeface="Avenir Book" panose="02000503020000020003" pitchFamily="2" charset="0"/>
              </a:rPr>
              <a:t>odelējiet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prioritāšu</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noteikšanu</a:t>
            </a:r>
            <a:endParaRPr kumimoji="0" lang="en-US"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i="0" u="none" strike="noStrike" cap="none" normalizeH="0" baseline="0" dirty="0" err="1">
                <a:ln>
                  <a:noFill/>
                </a:ln>
                <a:solidFill>
                  <a:schemeClr val="tx1"/>
                </a:solidFill>
                <a:effectLst/>
                <a:latin typeface="Avenir Book" panose="02000503020000020003" pitchFamily="2" charset="0"/>
              </a:rPr>
              <a:t>Veiciet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regulāras</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sarunas</a:t>
            </a:r>
            <a:r>
              <a:rPr kumimoji="0" lang="en-US" altLang="en-US" sz="1800" i="0" u="none" strike="noStrike" cap="none" normalizeH="0" baseline="0" dirty="0">
                <a:ln>
                  <a:noFill/>
                </a:ln>
                <a:solidFill>
                  <a:schemeClr val="tx1"/>
                </a:solidFill>
                <a:effectLst/>
                <a:latin typeface="Avenir Book" panose="02000503020000020003" pitchFamily="2" charset="0"/>
              </a:rPr>
              <a:t> un </a:t>
            </a:r>
            <a:r>
              <a:rPr kumimoji="0" lang="en-US" altLang="en-US" sz="1800" i="0" u="none" strike="noStrike" cap="none" normalizeH="0" baseline="0" dirty="0" err="1">
                <a:ln>
                  <a:noFill/>
                </a:ln>
                <a:solidFill>
                  <a:schemeClr val="tx1"/>
                </a:solidFill>
                <a:effectLst/>
                <a:latin typeface="Avenir Book" panose="02000503020000020003" pitchFamily="2" charset="0"/>
              </a:rPr>
              <a:t>novērtējiet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progresu</a:t>
            </a:r>
            <a:r>
              <a:rPr kumimoji="0" lang="en-US" altLang="en-US" sz="1800" i="0" u="none" strike="noStrike" cap="none" normalizeH="0" baseline="0" dirty="0">
                <a:ln>
                  <a:noFill/>
                </a:ln>
                <a:solidFill>
                  <a:schemeClr val="tx1"/>
                </a:solidFill>
                <a:effectLst/>
                <a:latin typeface="Avenir Book" panose="02000503020000020003" pitchFamily="2" charset="0"/>
              </a:rPr>
              <a:t> </a:t>
            </a:r>
            <a:endParaRPr kumimoji="0" lang="lv-LV"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i="0" u="none" strike="noStrike" cap="none" normalizeH="0" baseline="0" dirty="0" err="1">
                <a:ln>
                  <a:noFill/>
                </a:ln>
                <a:solidFill>
                  <a:schemeClr val="tx1"/>
                </a:solidFill>
                <a:effectLst/>
                <a:latin typeface="Avenir Book" panose="02000503020000020003" pitchFamily="2" charset="0"/>
              </a:rPr>
              <a:t>Iemāciet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rīkoties</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ar</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lv-LV" altLang="en-US" sz="1800" i="0" u="none" strike="noStrike" cap="none" normalizeH="0" baseline="0" dirty="0">
                <a:ln>
                  <a:noFill/>
                </a:ln>
                <a:solidFill>
                  <a:schemeClr val="tx1"/>
                </a:solidFill>
                <a:effectLst/>
                <a:latin typeface="Avenir Book" panose="02000503020000020003" pitchFamily="2" charset="0"/>
              </a:rPr>
              <a:t>«</a:t>
            </a:r>
            <a:r>
              <a:rPr kumimoji="0" lang="en-US" altLang="en-US" sz="1800" i="0" u="none" strike="noStrike" cap="none" normalizeH="0" baseline="0" dirty="0" err="1">
                <a:ln>
                  <a:noFill/>
                </a:ln>
                <a:solidFill>
                  <a:schemeClr val="tx1"/>
                </a:solidFill>
                <a:effectLst/>
                <a:latin typeface="Avenir Book" panose="02000503020000020003" pitchFamily="2" charset="0"/>
              </a:rPr>
              <a:t>traucēkļiem</a:t>
            </a:r>
            <a:r>
              <a:rPr lang="lv-LV" altLang="en-US" dirty="0">
                <a:latin typeface="Avenir Book" panose="02000503020000020003" pitchFamily="2" charset="0"/>
              </a:rPr>
              <a:t>»</a:t>
            </a:r>
            <a:endParaRPr kumimoji="0" lang="lv-LV"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i="0" u="none" strike="noStrike" cap="none" normalizeH="0" baseline="0" dirty="0" err="1">
                <a:ln>
                  <a:noFill/>
                </a:ln>
                <a:solidFill>
                  <a:schemeClr val="tx1"/>
                </a:solidFill>
                <a:effectLst/>
                <a:latin typeface="Avenir Book" panose="02000503020000020003" pitchFamily="2" charset="0"/>
              </a:rPr>
              <a:t>Izveidojiet</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patstāvības</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en-US" altLang="en-US" sz="1800" i="0" u="none" strike="noStrike" cap="none" normalizeH="0" baseline="0" dirty="0" err="1">
                <a:ln>
                  <a:noFill/>
                </a:ln>
                <a:solidFill>
                  <a:schemeClr val="tx1"/>
                </a:solidFill>
                <a:effectLst/>
                <a:latin typeface="Avenir Book" panose="02000503020000020003" pitchFamily="2" charset="0"/>
              </a:rPr>
              <a:t>vidi</a:t>
            </a:r>
            <a:r>
              <a:rPr kumimoji="0" lang="en-US" altLang="en-US" sz="1800" i="0" u="none" strike="noStrike" cap="none" normalizeH="0" baseline="0" dirty="0">
                <a:ln>
                  <a:noFill/>
                </a:ln>
                <a:solidFill>
                  <a:schemeClr val="tx1"/>
                </a:solidFill>
                <a:effectLst/>
                <a:latin typeface="Avenir Book" panose="02000503020000020003" pitchFamily="2" charset="0"/>
              </a:rPr>
              <a:t> </a:t>
            </a:r>
            <a:endParaRPr kumimoji="0" lang="lv-LV"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i="0" u="none" strike="noStrike" cap="none" normalizeH="0" baseline="0" dirty="0" err="1">
                <a:ln>
                  <a:noFill/>
                </a:ln>
                <a:solidFill>
                  <a:schemeClr val="tx1"/>
                </a:solidFill>
                <a:effectLst/>
                <a:latin typeface="Avenir Book" panose="02000503020000020003" pitchFamily="2" charset="0"/>
              </a:rPr>
              <a:t>Pozitīv</a:t>
            </a:r>
            <a:r>
              <a:rPr kumimoji="0" lang="lv-LV" altLang="en-US" sz="1800" i="0" u="none" strike="noStrike" cap="none" normalizeH="0" baseline="0" dirty="0">
                <a:ln>
                  <a:noFill/>
                </a:ln>
                <a:solidFill>
                  <a:schemeClr val="tx1"/>
                </a:solidFill>
                <a:effectLst/>
                <a:latin typeface="Avenir Book" panose="02000503020000020003" pitchFamily="2" charset="0"/>
              </a:rPr>
              <a:t>i</a:t>
            </a:r>
            <a:r>
              <a:rPr kumimoji="0" lang="en-US" altLang="en-US" sz="1800" i="0" u="none" strike="noStrike" cap="none" normalizeH="0" baseline="0" dirty="0">
                <a:ln>
                  <a:noFill/>
                </a:ln>
                <a:solidFill>
                  <a:schemeClr val="tx1"/>
                </a:solidFill>
                <a:effectLst/>
                <a:latin typeface="Avenir Book" panose="02000503020000020003" pitchFamily="2" charset="0"/>
              </a:rPr>
              <a:t> un </a:t>
            </a:r>
            <a:r>
              <a:rPr kumimoji="0" lang="en-US" altLang="en-US" sz="1800" i="0" u="none" strike="noStrike" cap="none" normalizeH="0" baseline="0" dirty="0" err="1">
                <a:ln>
                  <a:noFill/>
                </a:ln>
                <a:solidFill>
                  <a:schemeClr val="tx1"/>
                </a:solidFill>
                <a:effectLst/>
                <a:latin typeface="Avenir Book" panose="02000503020000020003" pitchFamily="2" charset="0"/>
              </a:rPr>
              <a:t>negatīv</a:t>
            </a:r>
            <a:r>
              <a:rPr kumimoji="0" lang="lv-LV" altLang="en-US" sz="1800" i="0" u="none" strike="noStrike" cap="none" normalizeH="0" baseline="0" dirty="0">
                <a:ln>
                  <a:noFill/>
                </a:ln>
                <a:solidFill>
                  <a:schemeClr val="tx1"/>
                </a:solidFill>
                <a:effectLst/>
                <a:latin typeface="Avenir Book" panose="02000503020000020003" pitchFamily="2" charset="0"/>
              </a:rPr>
              <a:t>i</a:t>
            </a:r>
            <a:r>
              <a:rPr kumimoji="0" lang="en-US" altLang="en-US" sz="1800" i="0" u="none" strike="noStrike" cap="none" normalizeH="0" baseline="0" dirty="0">
                <a:ln>
                  <a:noFill/>
                </a:ln>
                <a:solidFill>
                  <a:schemeClr val="tx1"/>
                </a:solidFill>
                <a:effectLst/>
                <a:latin typeface="Avenir Book" panose="02000503020000020003" pitchFamily="2" charset="0"/>
              </a:rPr>
              <a:t> </a:t>
            </a:r>
            <a:r>
              <a:rPr kumimoji="0" lang="lv-LV" altLang="en-US" sz="1800" i="0" u="none" strike="noStrike" cap="none" normalizeH="0" baseline="0" dirty="0">
                <a:ln>
                  <a:noFill/>
                </a:ln>
                <a:solidFill>
                  <a:schemeClr val="tx1"/>
                </a:solidFill>
                <a:effectLst/>
                <a:latin typeface="Avenir Book" panose="02000503020000020003" pitchFamily="2" charset="0"/>
              </a:rPr>
              <a:t>pastiprinājumi.</a:t>
            </a:r>
            <a:endParaRPr kumimoji="0" lang="en-US" altLang="en-US" sz="180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51437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32FFE947-ACBC-5DFF-43E2-3748C550509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D478D67-A03B-8F6C-147A-0CE50FF0FD96}"/>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B1722FC7-E958-1230-E441-7596AE2C7AD1}"/>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FE6E7DA0-5F96-F775-9202-C46694FBF44F}"/>
              </a:ext>
            </a:extLst>
          </p:cNvPr>
          <p:cNvSpPr txBox="1"/>
          <p:nvPr/>
        </p:nvSpPr>
        <p:spPr>
          <a:xfrm>
            <a:off x="854172" y="1828247"/>
            <a:ext cx="9509028" cy="4524315"/>
          </a:xfrm>
          <a:prstGeom prst="rect">
            <a:avLst/>
          </a:prstGeom>
          <a:noFill/>
        </p:spPr>
        <p:txBody>
          <a:bodyPr wrap="square" rtlCol="0">
            <a:spAutoFit/>
          </a:bodyPr>
          <a:lstStyle/>
          <a:p>
            <a:r>
              <a:rPr lang="lv-LV" sz="2400" dirty="0">
                <a:latin typeface="Avenir Book" panose="02000503020000020003" pitchFamily="2" charset="0"/>
              </a:rPr>
              <a:t>4. Visās vecuma grupās dominējošs ir  skolēnu mācīšanās motivācijas trūkums, PMP risku </a:t>
            </a:r>
            <a:r>
              <a:rPr lang="lv-LV" sz="2400" dirty="0" err="1">
                <a:latin typeface="Avenir Book" panose="02000503020000020003" pitchFamily="2" charset="0"/>
              </a:rPr>
              <a:t>pieaugums.Tie</a:t>
            </a:r>
            <a:r>
              <a:rPr lang="lv-LV" sz="2400" dirty="0">
                <a:latin typeface="Avenir Book" panose="02000503020000020003" pitchFamily="2" charset="0"/>
              </a:rPr>
              <a:t> ir  - neattaisnotie kavējumi,  sliktas attiecības ar kādu skolotāju, uzmanības traucējumi vai arī nediagnosticēti lasīšanas traucējumi. Kāds </a:t>
            </a:r>
            <a:r>
              <a:rPr lang="lv-LV" sz="2400" dirty="0" err="1">
                <a:latin typeface="Avenir Book" panose="02000503020000020003" pitchFamily="2" charset="0"/>
              </a:rPr>
              <a:t>risnājums</a:t>
            </a:r>
            <a:r>
              <a:rPr lang="lv-LV" sz="2400" dirty="0">
                <a:latin typeface="Avenir Book" panose="02000503020000020003" pitchFamily="2" charset="0"/>
              </a:rPr>
              <a:t> vai  algoritms, kuru varētu izmantot ikviens skolotājs? </a:t>
            </a:r>
          </a:p>
          <a:p>
            <a:endParaRPr lang="lv-LV" sz="2400" dirty="0">
              <a:latin typeface="Avenir Book" panose="02000503020000020003" pitchFamily="2" charset="0"/>
            </a:endParaRPr>
          </a:p>
          <a:p>
            <a:r>
              <a:rPr lang="lv-LV" sz="2400" dirty="0">
                <a:latin typeface="Avenir Book" panose="02000503020000020003" pitchFamily="2" charset="0"/>
              </a:rPr>
              <a:t>A: 	</a:t>
            </a:r>
            <a:r>
              <a:rPr lang="lv-LV" sz="2400" dirty="0"/>
              <a:t>Darbs komandā: atbalsta personu iesaistīšana, lai grūtības klasificētu, diagnosticētu; </a:t>
            </a:r>
          </a:p>
          <a:p>
            <a:r>
              <a:rPr lang="lv-LV" sz="2400" dirty="0"/>
              <a:t>	Būt </a:t>
            </a:r>
            <a:r>
              <a:rPr lang="lv-LV" sz="2400" dirty="0" err="1"/>
              <a:t>realistiskiem</a:t>
            </a:r>
            <a:r>
              <a:rPr lang="lv-LV" sz="2400" dirty="0"/>
              <a:t> </a:t>
            </a:r>
            <a:r>
              <a:rPr lang="lv-LV" sz="2400" dirty="0" err="1"/>
              <a:t>ekspektācijās</a:t>
            </a:r>
            <a:r>
              <a:rPr lang="lv-LV" sz="2400" dirty="0"/>
              <a:t> (draugos ar statistiku, jā: 30% pusaudžu ir pašnāvnieciskas domas, jā, 30 % cieš no trauksmes traucējumiem, jā- 20% cieš no depresīviem simptomiem; jā, 3-7% jauniešu ir </a:t>
            </a:r>
            <a:r>
              <a:rPr lang="lv-LV" sz="2400" dirty="0" err="1"/>
              <a:t>disleksija</a:t>
            </a:r>
            <a:r>
              <a:rPr lang="lv-LV" sz="2400" dirty="0"/>
              <a:t>; jā 5-20% </a:t>
            </a:r>
            <a:r>
              <a:rPr lang="lv-LV" sz="2400" dirty="0" err="1"/>
              <a:t>disgrāfija</a:t>
            </a:r>
            <a:r>
              <a:rPr lang="lv-LV" sz="2400" dirty="0"/>
              <a:t>; 6 % </a:t>
            </a:r>
            <a:r>
              <a:rPr lang="lv-LV" sz="2400" dirty="0" err="1"/>
              <a:t>diskalkulija</a:t>
            </a:r>
            <a:r>
              <a:rPr lang="lv-LV" sz="2400" dirty="0"/>
              <a:t>; 7% UDHS)</a:t>
            </a:r>
            <a:endParaRPr lang="lv-LV" sz="2400" dirty="0">
              <a:latin typeface="Avenir Book" panose="02000503020000020003" pitchFamily="2" charset="0"/>
            </a:endParaRPr>
          </a:p>
        </p:txBody>
      </p:sp>
    </p:spTree>
    <p:extLst>
      <p:ext uri="{BB962C8B-B14F-4D97-AF65-F5344CB8AC3E}">
        <p14:creationId xmlns:p14="http://schemas.microsoft.com/office/powerpoint/2010/main" val="174897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28E84FDF-482C-5118-8068-4B4468E9521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6D0D2B0-C113-5E70-DAB2-EF13711857AD}"/>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D3AAFC5F-96C8-197F-D1C7-6734BDB9E509}"/>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AA46948C-84F6-C864-5E37-93F13A7CDE23}"/>
              </a:ext>
            </a:extLst>
          </p:cNvPr>
          <p:cNvSpPr txBox="1"/>
          <p:nvPr/>
        </p:nvSpPr>
        <p:spPr>
          <a:xfrm>
            <a:off x="854172" y="1828247"/>
            <a:ext cx="9509028" cy="3785652"/>
          </a:xfrm>
          <a:prstGeom prst="rect">
            <a:avLst/>
          </a:prstGeom>
          <a:noFill/>
        </p:spPr>
        <p:txBody>
          <a:bodyPr wrap="square" rtlCol="0">
            <a:spAutoFit/>
          </a:bodyPr>
          <a:lstStyle/>
          <a:p>
            <a:r>
              <a:rPr lang="lv-LV" sz="2400" dirty="0">
                <a:latin typeface="Avenir Book" panose="02000503020000020003" pitchFamily="2" charset="0"/>
              </a:rPr>
              <a:t>5. </a:t>
            </a:r>
            <a:r>
              <a:rPr lang="lv-LV" sz="1800" i="0" dirty="0">
                <a:effectLst/>
                <a:latin typeface="Calibri" panose="020F0502020204030204" pitchFamily="34" charset="0"/>
              </a:rPr>
              <a:t>Jaunietis pārtrauc mācības klātienē un uzsāk mācības attālināti, bet šos uzdevumus vairāk pilda vecāks, nekā pats jaunietis. Jaunietis nereaģē uz vecāku norādījumiem, aizraujas ar datorspēlēm, kļūst rupjš pret vecākiem, reizēm zog dažādas vecāku mantas, kā rezultātā rodas konflikti starp vecākiem un bērnu. Jaunietis ir rupjš pret saviem jaunākajiem māsām, brāli, strīdi reizēm izvēršas par savstarpēju bērnu kaušanos. Ko darīt? Kā motivēt jaunieti mainīt savu uzvedību?</a:t>
            </a:r>
          </a:p>
          <a:p>
            <a:endParaRPr lang="lv-LV" sz="2400" dirty="0">
              <a:latin typeface="Avenir" panose="020B0503020203020204" pitchFamily="34" charset="0"/>
            </a:endParaRPr>
          </a:p>
          <a:p>
            <a:r>
              <a:rPr lang="lv-LV" sz="2400" dirty="0">
                <a:latin typeface="Avenir Book" panose="02000503020000020003" pitchFamily="2" charset="0"/>
              </a:rPr>
              <a:t>A: </a:t>
            </a:r>
            <a:r>
              <a:rPr lang="lv-LV" sz="2400" dirty="0"/>
              <a:t>Izdalīt </a:t>
            </a:r>
            <a:r>
              <a:rPr lang="lv-LV" sz="2400" dirty="0" err="1"/>
              <a:t>problēmātiskās</a:t>
            </a:r>
            <a:r>
              <a:rPr lang="lv-LV" sz="2400" dirty="0"/>
              <a:t> uzvedības atsevišķi, modificējot tās pakāpeniski; </a:t>
            </a:r>
          </a:p>
          <a:p>
            <a:r>
              <a:rPr lang="lv-LV" sz="2400" dirty="0"/>
              <a:t>Procesuālā atkarība ir atkarība, tai nepieciešams speciālistu atbalsts un paša atkarīgā motivācija šo pārtraukt (gana daudz zaudējumu); </a:t>
            </a:r>
          </a:p>
          <a:p>
            <a:r>
              <a:rPr lang="lv-LV" sz="2400" dirty="0" err="1"/>
              <a:t>Konfliktrisināšanas</a:t>
            </a:r>
            <a:r>
              <a:rPr lang="lv-LV" sz="2400" dirty="0"/>
              <a:t> stratēģiju paplašināšana; </a:t>
            </a:r>
          </a:p>
        </p:txBody>
      </p:sp>
    </p:spTree>
    <p:extLst>
      <p:ext uri="{BB962C8B-B14F-4D97-AF65-F5344CB8AC3E}">
        <p14:creationId xmlns:p14="http://schemas.microsoft.com/office/powerpoint/2010/main" val="3556877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BFB8B19F-63E8-909E-3844-A78EBB012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D5E35-5F2F-1538-5942-5DA66A051ED1}"/>
              </a:ext>
            </a:extLst>
          </p:cNvPr>
          <p:cNvSpPr txBox="1">
            <a:spLocks/>
          </p:cNvSpPr>
          <p:nvPr/>
        </p:nvSpPr>
        <p:spPr>
          <a:xfrm>
            <a:off x="3798861" y="2991516"/>
            <a:ext cx="4594276" cy="790722"/>
          </a:xfrm>
          <a:prstGeom prst="rect">
            <a:avLst/>
          </a:prstGeom>
        </p:spPr>
        <p:txBody>
          <a:bodyPr vert="horz" lIns="91440" tIns="45720" rIns="91440" bIns="45720" rtlCol="0" anchor="ctr" anchorCtr="0">
            <a:normAutofit/>
          </a:bodyPr>
          <a:lstStyle>
            <a:lvl1pPr algn="l" defTabSz="914400" rtl="0" eaLnBrk="1" latinLnBrk="0" hangingPunct="1">
              <a:lnSpc>
                <a:spcPct val="100000"/>
              </a:lnSpc>
              <a:spcBef>
                <a:spcPct val="0"/>
              </a:spcBef>
              <a:buNone/>
              <a:defRPr sz="6000" b="1" kern="1200">
                <a:solidFill>
                  <a:schemeClr val="tx1"/>
                </a:solidFill>
                <a:latin typeface="+mj-lt"/>
                <a:ea typeface="+mj-ea"/>
                <a:cs typeface="+mj-cs"/>
              </a:defRPr>
            </a:lvl1pPr>
          </a:lstStyle>
          <a:p>
            <a:pPr algn="ctr"/>
            <a:r>
              <a:rPr lang="lv-LV" sz="4000" dirty="0">
                <a:latin typeface="Avenir Book" panose="02000503020000020003" pitchFamily="2" charset="0"/>
              </a:rPr>
              <a:t>Paldies!</a:t>
            </a:r>
          </a:p>
        </p:txBody>
      </p:sp>
    </p:spTree>
    <p:extLst>
      <p:ext uri="{BB962C8B-B14F-4D97-AF65-F5344CB8AC3E}">
        <p14:creationId xmlns:p14="http://schemas.microsoft.com/office/powerpoint/2010/main" val="173666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8795</TotalTime>
  <Words>577</Words>
  <Application>Microsoft Office PowerPoint</Application>
  <PresentationFormat>Platekrāna</PresentationFormat>
  <Paragraphs>63</Paragraphs>
  <Slides>8</Slides>
  <Notes>0</Notes>
  <HiddenSlides>0</HiddenSlides>
  <MMClips>0</MMClips>
  <ScaleCrop>false</ScaleCrop>
  <HeadingPairs>
    <vt:vector size="6" baseType="variant">
      <vt:variant>
        <vt:lpstr>Lietotie fonti</vt:lpstr>
      </vt:variant>
      <vt:variant>
        <vt:i4>6</vt:i4>
      </vt:variant>
      <vt:variant>
        <vt:lpstr>Dizains</vt:lpstr>
      </vt:variant>
      <vt:variant>
        <vt:i4>2</vt:i4>
      </vt:variant>
      <vt:variant>
        <vt:lpstr>Slaidu virsraksti</vt:lpstr>
      </vt:variant>
      <vt:variant>
        <vt:i4>8</vt:i4>
      </vt:variant>
    </vt:vector>
  </HeadingPairs>
  <TitlesOfParts>
    <vt:vector size="16" baseType="lpstr">
      <vt:lpstr>Aptos</vt:lpstr>
      <vt:lpstr>Aptos Display</vt:lpstr>
      <vt:lpstr>Arial</vt:lpstr>
      <vt:lpstr>Avenir</vt:lpstr>
      <vt:lpstr>Avenir Book</vt:lpstr>
      <vt:lpstr>Calibri</vt:lpstr>
      <vt:lpstr>Office Theme</vt:lpstr>
      <vt:lpstr>1_Office Theme</vt:lpstr>
      <vt:lpstr>PowerPoint prezentācija</vt:lpstr>
      <vt:lpstr>Anita Irbīte</vt:lpstr>
      <vt:lpstr>PowerPoint prezentācija</vt:lpstr>
      <vt:lpstr>PowerPoint prezentācija</vt:lpstr>
      <vt:lpstr>PowerPoint prezentācija</vt:lpstr>
      <vt:lpstr>PowerPoint prezentācija</vt:lpstr>
      <vt:lpstr>PowerPoint prezentācija</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Kraule</dc:creator>
  <cp:lastModifiedBy>Inese Kupce</cp:lastModifiedBy>
  <cp:revision>20</cp:revision>
  <dcterms:created xsi:type="dcterms:W3CDTF">2024-11-22T11:17:36Z</dcterms:created>
  <dcterms:modified xsi:type="dcterms:W3CDTF">2025-04-11T12:02:47Z</dcterms:modified>
</cp:coreProperties>
</file>