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handoutMasterIdLst>
    <p:handoutMasterId r:id="rId14"/>
  </p:handoutMasterIdLst>
  <p:sldIdLst>
    <p:sldId id="256" r:id="rId3"/>
    <p:sldId id="257" r:id="rId4"/>
    <p:sldId id="323" r:id="rId5"/>
    <p:sldId id="314" r:id="rId6"/>
    <p:sldId id="315" r:id="rId7"/>
    <p:sldId id="325" r:id="rId8"/>
    <p:sldId id="326" r:id="rId9"/>
    <p:sldId id="327" r:id="rId10"/>
    <p:sldId id="328" r:id="rId11"/>
    <p:sldId id="329" r:id="rId12"/>
    <p:sldId id="267" r:id="rId13"/>
  </p:sldIdLst>
  <p:sldSz cx="12192000" cy="6858000"/>
  <p:notesSz cx="6761163" cy="99425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648"/>
  </p:normalViewPr>
  <p:slideViewPr>
    <p:cSldViewPr snapToGrid="0" showGuides="1">
      <p:cViewPr varScale="1">
        <p:scale>
          <a:sx n="75" d="100"/>
          <a:sy n="75" d="100"/>
        </p:scale>
        <p:origin x="413"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e Kupce" userId="6086c044-ec56-4764-9e3c-15ed356860cf" providerId="ADAL" clId="{087FCCDB-B9AF-4F7C-BDA7-79D977158EE3}"/>
    <pc:docChg chg="undo custSel addSld delSld">
      <pc:chgData name="Inese Kupce" userId="6086c044-ec56-4764-9e3c-15ed356860cf" providerId="ADAL" clId="{087FCCDB-B9AF-4F7C-BDA7-79D977158EE3}" dt="2025-04-11T12:05:12.923" v="32" actId="47"/>
      <pc:docMkLst>
        <pc:docMk/>
      </pc:docMkLst>
      <pc:sldChg chg="del">
        <pc:chgData name="Inese Kupce" userId="6086c044-ec56-4764-9e3c-15ed356860cf" providerId="ADAL" clId="{087FCCDB-B9AF-4F7C-BDA7-79D977158EE3}" dt="2025-04-11T12:04:24.788" v="0" actId="47"/>
        <pc:sldMkLst>
          <pc:docMk/>
          <pc:sldMk cId="1734285219" sldId="283"/>
        </pc:sldMkLst>
      </pc:sldChg>
      <pc:sldChg chg="del">
        <pc:chgData name="Inese Kupce" userId="6086c044-ec56-4764-9e3c-15ed356860cf" providerId="ADAL" clId="{087FCCDB-B9AF-4F7C-BDA7-79D977158EE3}" dt="2025-04-11T12:04:24.788" v="0" actId="47"/>
        <pc:sldMkLst>
          <pc:docMk/>
          <pc:sldMk cId="1197796382" sldId="285"/>
        </pc:sldMkLst>
      </pc:sldChg>
      <pc:sldChg chg="del">
        <pc:chgData name="Inese Kupce" userId="6086c044-ec56-4764-9e3c-15ed356860cf" providerId="ADAL" clId="{087FCCDB-B9AF-4F7C-BDA7-79D977158EE3}" dt="2025-04-11T12:04:24.788" v="0" actId="47"/>
        <pc:sldMkLst>
          <pc:docMk/>
          <pc:sldMk cId="2237684891" sldId="286"/>
        </pc:sldMkLst>
      </pc:sldChg>
      <pc:sldChg chg="del">
        <pc:chgData name="Inese Kupce" userId="6086c044-ec56-4764-9e3c-15ed356860cf" providerId="ADAL" clId="{087FCCDB-B9AF-4F7C-BDA7-79D977158EE3}" dt="2025-04-11T12:04:35.175" v="6" actId="47"/>
        <pc:sldMkLst>
          <pc:docMk/>
          <pc:sldMk cId="678888117" sldId="287"/>
        </pc:sldMkLst>
      </pc:sldChg>
      <pc:sldChg chg="del">
        <pc:chgData name="Inese Kupce" userId="6086c044-ec56-4764-9e3c-15ed356860cf" providerId="ADAL" clId="{087FCCDB-B9AF-4F7C-BDA7-79D977158EE3}" dt="2025-04-11T12:04:35.890" v="7" actId="47"/>
        <pc:sldMkLst>
          <pc:docMk/>
          <pc:sldMk cId="3927960780" sldId="288"/>
        </pc:sldMkLst>
      </pc:sldChg>
      <pc:sldChg chg="del">
        <pc:chgData name="Inese Kupce" userId="6086c044-ec56-4764-9e3c-15ed356860cf" providerId="ADAL" clId="{087FCCDB-B9AF-4F7C-BDA7-79D977158EE3}" dt="2025-04-11T12:04:38.230" v="10" actId="47"/>
        <pc:sldMkLst>
          <pc:docMk/>
          <pc:sldMk cId="2162501175" sldId="290"/>
        </pc:sldMkLst>
      </pc:sldChg>
      <pc:sldChg chg="del">
        <pc:chgData name="Inese Kupce" userId="6086c044-ec56-4764-9e3c-15ed356860cf" providerId="ADAL" clId="{087FCCDB-B9AF-4F7C-BDA7-79D977158EE3}" dt="2025-04-11T12:04:39.136" v="11" actId="47"/>
        <pc:sldMkLst>
          <pc:docMk/>
          <pc:sldMk cId="1874451288" sldId="291"/>
        </pc:sldMkLst>
      </pc:sldChg>
      <pc:sldChg chg="del">
        <pc:chgData name="Inese Kupce" userId="6086c044-ec56-4764-9e3c-15ed356860cf" providerId="ADAL" clId="{087FCCDB-B9AF-4F7C-BDA7-79D977158EE3}" dt="2025-04-11T12:04:33.911" v="5" actId="47"/>
        <pc:sldMkLst>
          <pc:docMk/>
          <pc:sldMk cId="2285419415" sldId="292"/>
        </pc:sldMkLst>
      </pc:sldChg>
      <pc:sldChg chg="del">
        <pc:chgData name="Inese Kupce" userId="6086c044-ec56-4764-9e3c-15ed356860cf" providerId="ADAL" clId="{087FCCDB-B9AF-4F7C-BDA7-79D977158EE3}" dt="2025-04-11T12:04:29.010" v="1" actId="47"/>
        <pc:sldMkLst>
          <pc:docMk/>
          <pc:sldMk cId="1641595934" sldId="294"/>
        </pc:sldMkLst>
      </pc:sldChg>
      <pc:sldChg chg="del">
        <pc:chgData name="Inese Kupce" userId="6086c044-ec56-4764-9e3c-15ed356860cf" providerId="ADAL" clId="{087FCCDB-B9AF-4F7C-BDA7-79D977158EE3}" dt="2025-04-11T12:04:31.445" v="2" actId="47"/>
        <pc:sldMkLst>
          <pc:docMk/>
          <pc:sldMk cId="2220057006" sldId="296"/>
        </pc:sldMkLst>
      </pc:sldChg>
      <pc:sldChg chg="del">
        <pc:chgData name="Inese Kupce" userId="6086c044-ec56-4764-9e3c-15ed356860cf" providerId="ADAL" clId="{087FCCDB-B9AF-4F7C-BDA7-79D977158EE3}" dt="2025-04-11T12:04:32.187" v="3" actId="47"/>
        <pc:sldMkLst>
          <pc:docMk/>
          <pc:sldMk cId="970745643" sldId="297"/>
        </pc:sldMkLst>
      </pc:sldChg>
      <pc:sldChg chg="del">
        <pc:chgData name="Inese Kupce" userId="6086c044-ec56-4764-9e3c-15ed356860cf" providerId="ADAL" clId="{087FCCDB-B9AF-4F7C-BDA7-79D977158EE3}" dt="2025-04-11T12:04:42.990" v="15" actId="47"/>
        <pc:sldMkLst>
          <pc:docMk/>
          <pc:sldMk cId="3625308285" sldId="298"/>
        </pc:sldMkLst>
      </pc:sldChg>
      <pc:sldChg chg="del">
        <pc:chgData name="Inese Kupce" userId="6086c044-ec56-4764-9e3c-15ed356860cf" providerId="ADAL" clId="{087FCCDB-B9AF-4F7C-BDA7-79D977158EE3}" dt="2025-04-11T12:04:49.295" v="21" actId="47"/>
        <pc:sldMkLst>
          <pc:docMk/>
          <pc:sldMk cId="1153634785" sldId="299"/>
        </pc:sldMkLst>
      </pc:sldChg>
      <pc:sldChg chg="del">
        <pc:chgData name="Inese Kupce" userId="6086c044-ec56-4764-9e3c-15ed356860cf" providerId="ADAL" clId="{087FCCDB-B9AF-4F7C-BDA7-79D977158EE3}" dt="2025-04-11T12:04:48.145" v="20" actId="47"/>
        <pc:sldMkLst>
          <pc:docMk/>
          <pc:sldMk cId="855686039" sldId="300"/>
        </pc:sldMkLst>
      </pc:sldChg>
      <pc:sldChg chg="del">
        <pc:chgData name="Inese Kupce" userId="6086c044-ec56-4764-9e3c-15ed356860cf" providerId="ADAL" clId="{087FCCDB-B9AF-4F7C-BDA7-79D977158EE3}" dt="2025-04-11T12:04:45.161" v="17" actId="47"/>
        <pc:sldMkLst>
          <pc:docMk/>
          <pc:sldMk cId="1558983655" sldId="301"/>
        </pc:sldMkLst>
      </pc:sldChg>
      <pc:sldChg chg="del">
        <pc:chgData name="Inese Kupce" userId="6086c044-ec56-4764-9e3c-15ed356860cf" providerId="ADAL" clId="{087FCCDB-B9AF-4F7C-BDA7-79D977158EE3}" dt="2025-04-11T12:04:55.925" v="24" actId="47"/>
        <pc:sldMkLst>
          <pc:docMk/>
          <pc:sldMk cId="622564764" sldId="302"/>
        </pc:sldMkLst>
      </pc:sldChg>
      <pc:sldChg chg="del">
        <pc:chgData name="Inese Kupce" userId="6086c044-ec56-4764-9e3c-15ed356860cf" providerId="ADAL" clId="{087FCCDB-B9AF-4F7C-BDA7-79D977158EE3}" dt="2025-04-11T12:04:45.865" v="18" actId="47"/>
        <pc:sldMkLst>
          <pc:docMk/>
          <pc:sldMk cId="878628972" sldId="303"/>
        </pc:sldMkLst>
      </pc:sldChg>
      <pc:sldChg chg="del">
        <pc:chgData name="Inese Kupce" userId="6086c044-ec56-4764-9e3c-15ed356860cf" providerId="ADAL" clId="{087FCCDB-B9AF-4F7C-BDA7-79D977158EE3}" dt="2025-04-11T12:04:46.615" v="19" actId="47"/>
        <pc:sldMkLst>
          <pc:docMk/>
          <pc:sldMk cId="3107338796" sldId="304"/>
        </pc:sldMkLst>
      </pc:sldChg>
      <pc:sldChg chg="del">
        <pc:chgData name="Inese Kupce" userId="6086c044-ec56-4764-9e3c-15ed356860cf" providerId="ADAL" clId="{087FCCDB-B9AF-4F7C-BDA7-79D977158EE3}" dt="2025-04-11T12:04:51.946" v="22" actId="47"/>
        <pc:sldMkLst>
          <pc:docMk/>
          <pc:sldMk cId="1353467884" sldId="305"/>
        </pc:sldMkLst>
      </pc:sldChg>
      <pc:sldChg chg="del">
        <pc:chgData name="Inese Kupce" userId="6086c044-ec56-4764-9e3c-15ed356860cf" providerId="ADAL" clId="{087FCCDB-B9AF-4F7C-BDA7-79D977158EE3}" dt="2025-04-11T12:04:53.078" v="23" actId="47"/>
        <pc:sldMkLst>
          <pc:docMk/>
          <pc:sldMk cId="1110921162" sldId="306"/>
        </pc:sldMkLst>
      </pc:sldChg>
      <pc:sldChg chg="del">
        <pc:chgData name="Inese Kupce" userId="6086c044-ec56-4764-9e3c-15ed356860cf" providerId="ADAL" clId="{087FCCDB-B9AF-4F7C-BDA7-79D977158EE3}" dt="2025-04-11T12:04:32.841" v="4" actId="47"/>
        <pc:sldMkLst>
          <pc:docMk/>
          <pc:sldMk cId="3097727597" sldId="307"/>
        </pc:sldMkLst>
      </pc:sldChg>
      <pc:sldChg chg="del">
        <pc:chgData name="Inese Kupce" userId="6086c044-ec56-4764-9e3c-15ed356860cf" providerId="ADAL" clId="{087FCCDB-B9AF-4F7C-BDA7-79D977158EE3}" dt="2025-04-11T12:04:58.055" v="26" actId="47"/>
        <pc:sldMkLst>
          <pc:docMk/>
          <pc:sldMk cId="980695556" sldId="309"/>
        </pc:sldMkLst>
      </pc:sldChg>
      <pc:sldChg chg="del">
        <pc:chgData name="Inese Kupce" userId="6086c044-ec56-4764-9e3c-15ed356860cf" providerId="ADAL" clId="{087FCCDB-B9AF-4F7C-BDA7-79D977158EE3}" dt="2025-04-11T12:04:59.009" v="27" actId="47"/>
        <pc:sldMkLst>
          <pc:docMk/>
          <pc:sldMk cId="1571367151" sldId="310"/>
        </pc:sldMkLst>
      </pc:sldChg>
      <pc:sldChg chg="del">
        <pc:chgData name="Inese Kupce" userId="6086c044-ec56-4764-9e3c-15ed356860cf" providerId="ADAL" clId="{087FCCDB-B9AF-4F7C-BDA7-79D977158EE3}" dt="2025-04-11T12:04:44.481" v="16" actId="47"/>
        <pc:sldMkLst>
          <pc:docMk/>
          <pc:sldMk cId="3573606681" sldId="311"/>
        </pc:sldMkLst>
      </pc:sldChg>
      <pc:sldChg chg="del">
        <pc:chgData name="Inese Kupce" userId="6086c044-ec56-4764-9e3c-15ed356860cf" providerId="ADAL" clId="{087FCCDB-B9AF-4F7C-BDA7-79D977158EE3}" dt="2025-04-11T12:05:00.271" v="29" actId="47"/>
        <pc:sldMkLst>
          <pc:docMk/>
          <pc:sldMk cId="3389125412" sldId="313"/>
        </pc:sldMkLst>
      </pc:sldChg>
      <pc:sldChg chg="del">
        <pc:chgData name="Inese Kupce" userId="6086c044-ec56-4764-9e3c-15ed356860cf" providerId="ADAL" clId="{087FCCDB-B9AF-4F7C-BDA7-79D977158EE3}" dt="2025-04-11T12:04:37.640" v="9" actId="47"/>
        <pc:sldMkLst>
          <pc:docMk/>
          <pc:sldMk cId="1881072858" sldId="317"/>
        </pc:sldMkLst>
      </pc:sldChg>
      <pc:sldChg chg="del">
        <pc:chgData name="Inese Kupce" userId="6086c044-ec56-4764-9e3c-15ed356860cf" providerId="ADAL" clId="{087FCCDB-B9AF-4F7C-BDA7-79D977158EE3}" dt="2025-04-11T12:04:24.788" v="0" actId="47"/>
        <pc:sldMkLst>
          <pc:docMk/>
          <pc:sldMk cId="1594825792" sldId="318"/>
        </pc:sldMkLst>
      </pc:sldChg>
      <pc:sldChg chg="del">
        <pc:chgData name="Inese Kupce" userId="6086c044-ec56-4764-9e3c-15ed356860cf" providerId="ADAL" clId="{087FCCDB-B9AF-4F7C-BDA7-79D977158EE3}" dt="2025-04-11T12:04:36.888" v="8" actId="47"/>
        <pc:sldMkLst>
          <pc:docMk/>
          <pc:sldMk cId="1951908850" sldId="319"/>
        </pc:sldMkLst>
      </pc:sldChg>
      <pc:sldChg chg="del">
        <pc:chgData name="Inese Kupce" userId="6086c044-ec56-4764-9e3c-15ed356860cf" providerId="ADAL" clId="{087FCCDB-B9AF-4F7C-BDA7-79D977158EE3}" dt="2025-04-11T12:04:41.579" v="14" actId="47"/>
        <pc:sldMkLst>
          <pc:docMk/>
          <pc:sldMk cId="2625590152" sldId="320"/>
        </pc:sldMkLst>
      </pc:sldChg>
      <pc:sldChg chg="del">
        <pc:chgData name="Inese Kupce" userId="6086c044-ec56-4764-9e3c-15ed356860cf" providerId="ADAL" clId="{087FCCDB-B9AF-4F7C-BDA7-79D977158EE3}" dt="2025-04-11T12:05:01.135" v="30" actId="47"/>
        <pc:sldMkLst>
          <pc:docMk/>
          <pc:sldMk cId="1206022815" sldId="321"/>
        </pc:sldMkLst>
      </pc:sldChg>
      <pc:sldChg chg="del">
        <pc:chgData name="Inese Kupce" userId="6086c044-ec56-4764-9e3c-15ed356860cf" providerId="ADAL" clId="{087FCCDB-B9AF-4F7C-BDA7-79D977158EE3}" dt="2025-04-11T12:04:59.621" v="28" actId="47"/>
        <pc:sldMkLst>
          <pc:docMk/>
          <pc:sldMk cId="1168716393" sldId="322"/>
        </pc:sldMkLst>
      </pc:sldChg>
      <pc:sldChg chg="add del">
        <pc:chgData name="Inese Kupce" userId="6086c044-ec56-4764-9e3c-15ed356860cf" providerId="ADAL" clId="{087FCCDB-B9AF-4F7C-BDA7-79D977158EE3}" dt="2025-04-11T12:05:12.923" v="32" actId="47"/>
        <pc:sldMkLst>
          <pc:docMk/>
          <pc:sldMk cId="1702680722" sldId="323"/>
        </pc:sldMkLst>
      </pc:sldChg>
      <pc:sldChg chg="del">
        <pc:chgData name="Inese Kupce" userId="6086c044-ec56-4764-9e3c-15ed356860cf" providerId="ADAL" clId="{087FCCDB-B9AF-4F7C-BDA7-79D977158EE3}" dt="2025-04-11T12:04:57.144" v="25" actId="47"/>
        <pc:sldMkLst>
          <pc:docMk/>
          <pc:sldMk cId="850363636" sldId="324"/>
        </pc:sldMkLst>
      </pc:sldChg>
      <pc:sldChg chg="del">
        <pc:chgData name="Inese Kupce" userId="6086c044-ec56-4764-9e3c-15ed356860cf" providerId="ADAL" clId="{087FCCDB-B9AF-4F7C-BDA7-79D977158EE3}" dt="2025-04-11T12:04:40.894" v="13" actId="47"/>
        <pc:sldMkLst>
          <pc:docMk/>
          <pc:sldMk cId="3450704622" sldId="330"/>
        </pc:sldMkLst>
      </pc:sldChg>
      <pc:sldChg chg="del">
        <pc:chgData name="Inese Kupce" userId="6086c044-ec56-4764-9e3c-15ed356860cf" providerId="ADAL" clId="{087FCCDB-B9AF-4F7C-BDA7-79D977158EE3}" dt="2025-04-11T12:04:40.083" v="12" actId="47"/>
        <pc:sldMkLst>
          <pc:docMk/>
          <pc:sldMk cId="753289415" sldId="3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ADD46919-F903-49F0-9D57-871B0092FCC8}" type="datetimeFigureOut">
              <a:rPr lang="lv-LV" smtClean="0"/>
              <a:t>11.04.2025</a:t>
            </a:fld>
            <a:endParaRPr lang="lv-LV"/>
          </a:p>
        </p:txBody>
      </p:sp>
      <p:sp>
        <p:nvSpPr>
          <p:cNvPr id="4" name="Footer Placeholder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9F3D3A51-A2EF-4BA2-BCD9-DA21859A874B}" type="slidenum">
              <a:rPr lang="lv-LV" smtClean="0"/>
              <a:t>‹#›</a:t>
            </a:fld>
            <a:endParaRPr lang="lv-LV"/>
          </a:p>
        </p:txBody>
      </p:sp>
    </p:spTree>
    <p:extLst>
      <p:ext uri="{BB962C8B-B14F-4D97-AF65-F5344CB8AC3E}">
        <p14:creationId xmlns:p14="http://schemas.microsoft.com/office/powerpoint/2010/main" val="33092396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305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A14F-FD9F-7982-728E-39D00FC5AF7D}"/>
              </a:ext>
            </a:extLst>
          </p:cNvPr>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415975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61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5FD0-4C31-3516-7DDD-1FEE320AE9BD}"/>
              </a:ext>
            </a:extLst>
          </p:cNvPr>
          <p:cNvSpPr>
            <a:spLocks noGrp="1"/>
          </p:cNvSpPr>
          <p:nvPr>
            <p:ph type="ctrTitle"/>
          </p:nvPr>
        </p:nvSpPr>
        <p:spPr>
          <a:xfrm>
            <a:off x="480000" y="1122363"/>
            <a:ext cx="7560000" cy="2387600"/>
          </a:xfrm>
        </p:spPr>
        <p:txBody>
          <a:bodyPr anchor="b"/>
          <a:lstStyle>
            <a:lvl1pPr algn="l">
              <a:defRPr sz="6000"/>
            </a:lvl1pPr>
          </a:lstStyle>
          <a:p>
            <a:r>
              <a:rPr lang="en-US" dirty="0"/>
              <a:t>Click to edit Master title style</a:t>
            </a:r>
            <a:endParaRPr lang="lv-LV" dirty="0"/>
          </a:p>
        </p:txBody>
      </p:sp>
      <p:sp>
        <p:nvSpPr>
          <p:cNvPr id="3" name="Subtitle 2">
            <a:extLst>
              <a:ext uri="{FF2B5EF4-FFF2-40B4-BE49-F238E27FC236}">
                <a16:creationId xmlns:a16="http://schemas.microsoft.com/office/drawing/2014/main" id="{57A9BA74-0A61-7086-10B3-57BA163A73C8}"/>
              </a:ext>
            </a:extLst>
          </p:cNvPr>
          <p:cNvSpPr>
            <a:spLocks noGrp="1"/>
          </p:cNvSpPr>
          <p:nvPr>
            <p:ph type="subTitle" idx="1"/>
          </p:nvPr>
        </p:nvSpPr>
        <p:spPr>
          <a:xfrm>
            <a:off x="480000" y="3602038"/>
            <a:ext cx="7560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Tree>
    <p:extLst>
      <p:ext uri="{BB962C8B-B14F-4D97-AF65-F5344CB8AC3E}">
        <p14:creationId xmlns:p14="http://schemas.microsoft.com/office/powerpoint/2010/main" val="4142525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CB38-4CB8-590D-0FCC-88B88A7CD680}"/>
              </a:ext>
            </a:extLst>
          </p:cNvPr>
          <p:cNvSpPr>
            <a:spLocks noGrp="1"/>
          </p:cNvSpPr>
          <p:nvPr>
            <p:ph type="title"/>
          </p:nvPr>
        </p:nvSpPr>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C5A3D675-B67D-BB2F-A1C9-B6C7C2EB3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432156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5217-607D-6B44-6B34-E2131254803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2C4347F-3A81-B0DC-D795-DD2041B964B0}"/>
              </a:ext>
            </a:extLst>
          </p:cNvPr>
          <p:cNvSpPr>
            <a:spLocks noGrp="1"/>
          </p:cNvSpPr>
          <p:nvPr>
            <p:ph sz="half" idx="1"/>
          </p:nvPr>
        </p:nvSpPr>
        <p:spPr>
          <a:xfrm>
            <a:off x="480000" y="1995055"/>
            <a:ext cx="5539800" cy="4391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4156A1A6-7F82-EC3A-595B-53B525F2234C}"/>
              </a:ext>
            </a:extLst>
          </p:cNvPr>
          <p:cNvSpPr>
            <a:spLocks noGrp="1"/>
          </p:cNvSpPr>
          <p:nvPr>
            <p:ph sz="half" idx="2"/>
          </p:nvPr>
        </p:nvSpPr>
        <p:spPr>
          <a:xfrm>
            <a:off x="6172199" y="1995055"/>
            <a:ext cx="5539799" cy="4391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4042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A14F-FD9F-7982-728E-39D00FC5AF7D}"/>
              </a:ext>
            </a:extLst>
          </p:cNvPr>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67038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34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5FD0-4C31-3516-7DDD-1FEE320AE9BD}"/>
              </a:ext>
            </a:extLst>
          </p:cNvPr>
          <p:cNvSpPr>
            <a:spLocks noGrp="1"/>
          </p:cNvSpPr>
          <p:nvPr>
            <p:ph type="ctrTitle"/>
          </p:nvPr>
        </p:nvSpPr>
        <p:spPr>
          <a:xfrm>
            <a:off x="480000" y="1122363"/>
            <a:ext cx="7560000" cy="2387600"/>
          </a:xfrm>
        </p:spPr>
        <p:txBody>
          <a:bodyPr anchor="b"/>
          <a:lstStyle>
            <a:lvl1pPr algn="l">
              <a:defRPr sz="6000"/>
            </a:lvl1pPr>
          </a:lstStyle>
          <a:p>
            <a:r>
              <a:rPr lang="en-US" dirty="0"/>
              <a:t>Click to edit Master title style</a:t>
            </a:r>
            <a:endParaRPr lang="lv-LV" dirty="0"/>
          </a:p>
        </p:txBody>
      </p:sp>
      <p:sp>
        <p:nvSpPr>
          <p:cNvPr id="3" name="Subtitle 2">
            <a:extLst>
              <a:ext uri="{FF2B5EF4-FFF2-40B4-BE49-F238E27FC236}">
                <a16:creationId xmlns:a16="http://schemas.microsoft.com/office/drawing/2014/main" id="{57A9BA74-0A61-7086-10B3-57BA163A73C8}"/>
              </a:ext>
            </a:extLst>
          </p:cNvPr>
          <p:cNvSpPr>
            <a:spLocks noGrp="1"/>
          </p:cNvSpPr>
          <p:nvPr>
            <p:ph type="subTitle" idx="1"/>
          </p:nvPr>
        </p:nvSpPr>
        <p:spPr>
          <a:xfrm>
            <a:off x="480000" y="3602038"/>
            <a:ext cx="7560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Tree>
    <p:extLst>
      <p:ext uri="{BB962C8B-B14F-4D97-AF65-F5344CB8AC3E}">
        <p14:creationId xmlns:p14="http://schemas.microsoft.com/office/powerpoint/2010/main" val="585081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CB38-4CB8-590D-0FCC-88B88A7CD68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C5A3D675-B67D-BB2F-A1C9-B6C7C2EB3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403121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5217-607D-6B44-6B34-E2131254803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2C4347F-3A81-B0DC-D795-DD2041B964B0}"/>
              </a:ext>
            </a:extLst>
          </p:cNvPr>
          <p:cNvSpPr>
            <a:spLocks noGrp="1"/>
          </p:cNvSpPr>
          <p:nvPr>
            <p:ph sz="half" idx="1"/>
          </p:nvPr>
        </p:nvSpPr>
        <p:spPr>
          <a:xfrm>
            <a:off x="480000" y="1995053"/>
            <a:ext cx="5539800" cy="4391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4156A1A6-7F82-EC3A-595B-53B525F2234C}"/>
              </a:ext>
            </a:extLst>
          </p:cNvPr>
          <p:cNvSpPr>
            <a:spLocks noGrp="1"/>
          </p:cNvSpPr>
          <p:nvPr>
            <p:ph sz="half" idx="2"/>
          </p:nvPr>
        </p:nvSpPr>
        <p:spPr>
          <a:xfrm>
            <a:off x="6172199" y="1995053"/>
            <a:ext cx="5539799" cy="4391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039157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BE9F4-EF53-8710-BBA7-B3724B1E7273}"/>
              </a:ext>
            </a:extLst>
          </p:cNvPr>
          <p:cNvSpPr>
            <a:spLocks noGrp="1"/>
          </p:cNvSpPr>
          <p:nvPr>
            <p:ph type="title"/>
          </p:nvPr>
        </p:nvSpPr>
        <p:spPr>
          <a:xfrm>
            <a:off x="480000" y="365125"/>
            <a:ext cx="11232000" cy="1476000"/>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a:extLst>
              <a:ext uri="{FF2B5EF4-FFF2-40B4-BE49-F238E27FC236}">
                <a16:creationId xmlns:a16="http://schemas.microsoft.com/office/drawing/2014/main" id="{33714401-F716-4281-4F2C-A0D5AA4BD49F}"/>
              </a:ext>
            </a:extLst>
          </p:cNvPr>
          <p:cNvSpPr>
            <a:spLocks noGrp="1"/>
          </p:cNvSpPr>
          <p:nvPr>
            <p:ph type="body" idx="1"/>
          </p:nvPr>
        </p:nvSpPr>
        <p:spPr>
          <a:xfrm>
            <a:off x="480000" y="1995055"/>
            <a:ext cx="11232000" cy="43918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06747156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4" r:id="rId5"/>
    <p:sldLayoutId id="2147483655" r:id="rId6"/>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BE9F4-EF53-8710-BBA7-B3724B1E7273}"/>
              </a:ext>
            </a:extLst>
          </p:cNvPr>
          <p:cNvSpPr>
            <a:spLocks noGrp="1"/>
          </p:cNvSpPr>
          <p:nvPr>
            <p:ph type="title"/>
          </p:nvPr>
        </p:nvSpPr>
        <p:spPr>
          <a:xfrm>
            <a:off x="480000" y="365124"/>
            <a:ext cx="11232000" cy="1476000"/>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3714401-F716-4281-4F2C-A0D5AA4BD49F}"/>
              </a:ext>
            </a:extLst>
          </p:cNvPr>
          <p:cNvSpPr>
            <a:spLocks noGrp="1"/>
          </p:cNvSpPr>
          <p:nvPr>
            <p:ph type="body" idx="1"/>
          </p:nvPr>
        </p:nvSpPr>
        <p:spPr>
          <a:xfrm>
            <a:off x="480000" y="1995054"/>
            <a:ext cx="11232000" cy="43918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707124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62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Skolēns regulāri demonstrē vardarbīgu izturēšanos pret klases biedru, cietuša vecāki ceļ pretenzijas pret viņu, bet cietušais jau nākošajā dienā ir atkal draudzīgās attiecībās ar vainīgo. Tas atkārtojas ļoti regulāri.</a:t>
            </a:r>
            <a:endParaRPr lang="en-GB" sz="2400" b="0" dirty="0">
              <a:latin typeface="Avenir"/>
            </a:endParaRPr>
          </a:p>
          <a:p>
            <a:endParaRPr lang="en-GB" sz="2400" b="0" dirty="0">
              <a:latin typeface="Avenir"/>
            </a:endParaRPr>
          </a:p>
          <a:p>
            <a:pPr marL="457200" indent="-457200">
              <a:buAutoNum type="arabicPeriod"/>
            </a:pPr>
            <a:endParaRPr lang="en-GB" sz="2400" dirty="0">
              <a:latin typeface="Avenir"/>
            </a:endParaRPr>
          </a:p>
          <a:p>
            <a:pPr marL="457200" indent="-457200">
              <a:buAutoNum type="arabicPeriod"/>
            </a:pPr>
            <a:r>
              <a:rPr lang="en-GB" sz="2400" dirty="0" err="1">
                <a:latin typeface="Avenir"/>
              </a:rPr>
              <a:t>Izpētīt</a:t>
            </a:r>
            <a:r>
              <a:rPr lang="en-GB" sz="2400" dirty="0">
                <a:latin typeface="Avenir"/>
              </a:rPr>
              <a:t> </a:t>
            </a:r>
            <a:r>
              <a:rPr lang="en-GB" sz="2400" dirty="0" err="1">
                <a:latin typeface="Avenir"/>
              </a:rPr>
              <a:t>situāciju</a:t>
            </a:r>
            <a:r>
              <a:rPr lang="en-GB" sz="2400" dirty="0">
                <a:latin typeface="Avenir"/>
              </a:rPr>
              <a:t>, </a:t>
            </a:r>
            <a:r>
              <a:rPr lang="en-GB" sz="2400" dirty="0" err="1">
                <a:latin typeface="Avenir"/>
              </a:rPr>
              <a:t>kas</a:t>
            </a:r>
            <a:r>
              <a:rPr lang="en-GB" sz="2400" dirty="0">
                <a:latin typeface="Avenir"/>
              </a:rPr>
              <a:t> </a:t>
            </a:r>
            <a:r>
              <a:rPr lang="en-GB" sz="2400" dirty="0" err="1">
                <a:latin typeface="Avenir"/>
              </a:rPr>
              <a:t>šos</a:t>
            </a:r>
            <a:r>
              <a:rPr lang="en-GB" sz="2400" dirty="0">
                <a:latin typeface="Avenir"/>
              </a:rPr>
              <a:t> </a:t>
            </a:r>
            <a:r>
              <a:rPr lang="en-GB" sz="2400" dirty="0" err="1">
                <a:latin typeface="Avenir"/>
              </a:rPr>
              <a:t>abus</a:t>
            </a:r>
            <a:r>
              <a:rPr lang="en-GB" sz="2400" dirty="0">
                <a:latin typeface="Avenir"/>
              </a:rPr>
              <a:t> </a:t>
            </a:r>
            <a:r>
              <a:rPr lang="en-GB" sz="2400" dirty="0" err="1">
                <a:latin typeface="Avenir"/>
              </a:rPr>
              <a:t>bērnus</a:t>
            </a:r>
            <a:r>
              <a:rPr lang="en-GB" sz="2400" dirty="0">
                <a:latin typeface="Avenir"/>
              </a:rPr>
              <a:t> </a:t>
            </a:r>
            <a:r>
              <a:rPr lang="en-GB" sz="2400" dirty="0" err="1">
                <a:latin typeface="Avenir"/>
              </a:rPr>
              <a:t>saista</a:t>
            </a:r>
            <a:r>
              <a:rPr lang="en-GB" sz="2400" dirty="0">
                <a:latin typeface="Avenir"/>
              </a:rPr>
              <a:t>. </a:t>
            </a:r>
            <a:r>
              <a:rPr lang="en-GB" sz="2400" dirty="0" err="1">
                <a:latin typeface="Avenir"/>
              </a:rPr>
              <a:t>Kādas</a:t>
            </a:r>
            <a:r>
              <a:rPr lang="en-GB" sz="2400" dirty="0">
                <a:latin typeface="Avenir"/>
              </a:rPr>
              <a:t> </a:t>
            </a:r>
            <a:r>
              <a:rPr lang="en-GB" sz="2400" dirty="0" err="1">
                <a:latin typeface="Avenir"/>
              </a:rPr>
              <a:t>ir</a:t>
            </a:r>
            <a:r>
              <a:rPr lang="en-GB" sz="2400" dirty="0">
                <a:latin typeface="Avenir"/>
              </a:rPr>
              <a:t> </a:t>
            </a:r>
            <a:r>
              <a:rPr lang="en-GB" sz="2400" dirty="0" err="1">
                <a:latin typeface="Avenir"/>
              </a:rPr>
              <a:t>paralēlās</a:t>
            </a:r>
            <a:r>
              <a:rPr lang="en-GB" sz="2400" dirty="0">
                <a:latin typeface="Avenir"/>
              </a:rPr>
              <a:t> </a:t>
            </a:r>
            <a:r>
              <a:rPr lang="en-GB" sz="2400" dirty="0" err="1">
                <a:latin typeface="Avenir"/>
              </a:rPr>
              <a:t>attiecības</a:t>
            </a:r>
            <a:r>
              <a:rPr lang="en-GB" sz="2400" dirty="0">
                <a:latin typeface="Avenir"/>
              </a:rPr>
              <a:t> </a:t>
            </a:r>
            <a:r>
              <a:rPr lang="en-GB" sz="2400" dirty="0" err="1">
                <a:latin typeface="Avenir"/>
              </a:rPr>
              <a:t>klasē</a:t>
            </a:r>
            <a:r>
              <a:rPr lang="en-GB" sz="2400" dirty="0">
                <a:latin typeface="Avenir"/>
              </a:rPr>
              <a:t>? </a:t>
            </a:r>
            <a:r>
              <a:rPr lang="en-GB" sz="2400" dirty="0" err="1">
                <a:latin typeface="Avenir"/>
              </a:rPr>
              <a:t>Varbūt</a:t>
            </a:r>
            <a:r>
              <a:rPr lang="en-GB" sz="2400" dirty="0">
                <a:latin typeface="Avenir"/>
              </a:rPr>
              <a:t> </a:t>
            </a:r>
            <a:r>
              <a:rPr lang="en-GB" sz="2400" dirty="0" err="1">
                <a:latin typeface="Avenir"/>
              </a:rPr>
              <a:t>izdodas</a:t>
            </a:r>
            <a:r>
              <a:rPr lang="en-GB" sz="2400" dirty="0">
                <a:latin typeface="Avenir"/>
              </a:rPr>
              <a:t> </a:t>
            </a:r>
            <a:r>
              <a:rPr lang="en-GB" sz="2400" dirty="0" err="1">
                <a:latin typeface="Avenir"/>
              </a:rPr>
              <a:t>mainīt</a:t>
            </a:r>
            <a:r>
              <a:rPr lang="en-GB" sz="2400" dirty="0">
                <a:latin typeface="Avenir"/>
              </a:rPr>
              <a:t> </a:t>
            </a:r>
            <a:r>
              <a:rPr lang="en-GB" sz="2400" dirty="0" err="1">
                <a:latin typeface="Avenir"/>
              </a:rPr>
              <a:t>vardarbīgā</a:t>
            </a:r>
            <a:r>
              <a:rPr lang="en-GB" sz="2400" dirty="0">
                <a:latin typeface="Avenir"/>
              </a:rPr>
              <a:t> </a:t>
            </a:r>
            <a:r>
              <a:rPr lang="en-GB" sz="2400" dirty="0" err="1">
                <a:latin typeface="Avenir"/>
              </a:rPr>
              <a:t>bērna</a:t>
            </a:r>
            <a:r>
              <a:rPr lang="en-GB" sz="2400" dirty="0">
                <a:latin typeface="Avenir"/>
              </a:rPr>
              <a:t> </a:t>
            </a:r>
            <a:r>
              <a:rPr lang="en-GB" sz="2400" dirty="0" err="1">
                <a:latin typeface="Avenir"/>
              </a:rPr>
              <a:t>fokusu</a:t>
            </a:r>
            <a:r>
              <a:rPr lang="en-GB" sz="2400" dirty="0">
                <a:latin typeface="Avenir"/>
              </a:rPr>
              <a:t>. </a:t>
            </a:r>
          </a:p>
          <a:p>
            <a:pPr marL="457200" indent="-457200">
              <a:buAutoNum type="arabicPeriod"/>
            </a:pPr>
            <a:r>
              <a:rPr lang="en-GB" sz="2400" dirty="0" err="1">
                <a:latin typeface="Avenir"/>
              </a:rPr>
              <a:t>Speciālistu</a:t>
            </a:r>
            <a:r>
              <a:rPr lang="en-GB" sz="2400" dirty="0">
                <a:latin typeface="Avenir"/>
              </a:rPr>
              <a:t> </a:t>
            </a:r>
            <a:r>
              <a:rPr lang="en-GB" sz="2400" dirty="0" err="1">
                <a:latin typeface="Avenir"/>
              </a:rPr>
              <a:t>piesaiste</a:t>
            </a:r>
            <a:r>
              <a:rPr lang="en-GB" sz="2400" dirty="0">
                <a:latin typeface="Avenir"/>
              </a:rPr>
              <a:t> </a:t>
            </a:r>
            <a:r>
              <a:rPr lang="en-GB" sz="2400" dirty="0" err="1">
                <a:latin typeface="Avenir"/>
              </a:rPr>
              <a:t>abiem</a:t>
            </a:r>
            <a:r>
              <a:rPr lang="en-GB" sz="2400" dirty="0">
                <a:latin typeface="Avenir"/>
              </a:rPr>
              <a:t> </a:t>
            </a:r>
            <a:r>
              <a:rPr lang="en-GB" sz="2400" dirty="0" err="1">
                <a:latin typeface="Avenir"/>
              </a:rPr>
              <a:t>bērniem</a:t>
            </a:r>
            <a:r>
              <a:rPr lang="en-GB" sz="2400" dirty="0">
                <a:latin typeface="Avenir"/>
              </a:rPr>
              <a:t>.</a:t>
            </a:r>
          </a:p>
          <a:p>
            <a:pPr marL="457200" indent="-457200">
              <a:buAutoNum type="arabicPeriod"/>
            </a:pPr>
            <a:r>
              <a:rPr lang="en-GB" sz="2400" dirty="0" err="1">
                <a:latin typeface="Avenir"/>
              </a:rPr>
              <a:t>Vecāku</a:t>
            </a:r>
            <a:r>
              <a:rPr lang="en-GB" sz="2400" dirty="0">
                <a:latin typeface="Avenir"/>
              </a:rPr>
              <a:t> </a:t>
            </a:r>
            <a:r>
              <a:rPr lang="en-GB" sz="2400" dirty="0" err="1">
                <a:latin typeface="Avenir"/>
              </a:rPr>
              <a:t>izglītošana</a:t>
            </a:r>
            <a:r>
              <a:rPr lang="en-GB" sz="2400" dirty="0">
                <a:latin typeface="Avenir"/>
              </a:rPr>
              <a:t>. </a:t>
            </a:r>
          </a:p>
          <a:p>
            <a:pPr marL="457200" indent="-457200">
              <a:buAutoNum type="arabicPeriod"/>
            </a:pPr>
            <a:r>
              <a:rPr lang="en-GB" sz="2400" dirty="0" err="1">
                <a:latin typeface="Avenir"/>
              </a:rPr>
              <a:t>Klases</a:t>
            </a:r>
            <a:r>
              <a:rPr lang="en-GB" sz="2400" dirty="0">
                <a:latin typeface="Avenir"/>
              </a:rPr>
              <a:t> </a:t>
            </a:r>
            <a:r>
              <a:rPr lang="en-GB" sz="2400" dirty="0" err="1">
                <a:latin typeface="Avenir"/>
              </a:rPr>
              <a:t>kolektīva</a:t>
            </a:r>
            <a:r>
              <a:rPr lang="en-GB" sz="2400" dirty="0">
                <a:latin typeface="Avenir"/>
              </a:rPr>
              <a:t> </a:t>
            </a:r>
            <a:r>
              <a:rPr lang="en-GB" sz="2400" dirty="0" err="1">
                <a:latin typeface="Avenir"/>
              </a:rPr>
              <a:t>saliedēšana</a:t>
            </a:r>
            <a:r>
              <a:rPr lang="en-GB" sz="2400" dirty="0">
                <a:latin typeface="Avenir"/>
              </a:rPr>
              <a:t>, </a:t>
            </a:r>
            <a:r>
              <a:rPr lang="en-GB" sz="2400" dirty="0" err="1">
                <a:latin typeface="Avenir"/>
              </a:rPr>
              <a:t>sadarbības</a:t>
            </a:r>
            <a:r>
              <a:rPr lang="en-GB" sz="2400" dirty="0">
                <a:latin typeface="Avenir"/>
              </a:rPr>
              <a:t> un </a:t>
            </a:r>
            <a:r>
              <a:rPr lang="en-GB" sz="2400" dirty="0" err="1">
                <a:latin typeface="Avenir"/>
              </a:rPr>
              <a:t>emociju</a:t>
            </a:r>
            <a:r>
              <a:rPr lang="en-GB" sz="2400" dirty="0">
                <a:latin typeface="Avenir"/>
              </a:rPr>
              <a:t> </a:t>
            </a:r>
            <a:r>
              <a:rPr lang="en-GB" sz="2400" dirty="0" err="1">
                <a:latin typeface="Avenir"/>
              </a:rPr>
              <a:t>regulēšanas</a:t>
            </a:r>
            <a:r>
              <a:rPr lang="en-GB" sz="2400" dirty="0">
                <a:latin typeface="Avenir"/>
              </a:rPr>
              <a:t> </a:t>
            </a:r>
            <a:r>
              <a:rPr lang="en-GB" sz="2400" dirty="0" err="1">
                <a:latin typeface="Avenir"/>
              </a:rPr>
              <a:t>prasmju</a:t>
            </a:r>
            <a:r>
              <a:rPr lang="en-GB" sz="2400" dirty="0">
                <a:latin typeface="Avenir"/>
              </a:rPr>
              <a:t> </a:t>
            </a:r>
            <a:r>
              <a:rPr lang="en-GB" sz="2400" dirty="0" err="1">
                <a:latin typeface="Avenir"/>
              </a:rPr>
              <a:t>apgūšana</a:t>
            </a:r>
            <a:r>
              <a:rPr lang="en-GB" sz="2400" dirty="0">
                <a:latin typeface="Avenir"/>
              </a:rPr>
              <a:t>. </a:t>
            </a:r>
            <a:endParaRPr lang="lv-LV" sz="2400" dirty="0">
              <a:latin typeface="Avenir"/>
            </a:endParaRP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366126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8B19F-63E8-909E-3844-A78EBB01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FD5E35-5F2F-1538-5942-5DA66A051ED1}"/>
              </a:ext>
            </a:extLst>
          </p:cNvPr>
          <p:cNvSpPr txBox="1">
            <a:spLocks/>
          </p:cNvSpPr>
          <p:nvPr/>
        </p:nvSpPr>
        <p:spPr>
          <a:xfrm>
            <a:off x="3798861" y="2991516"/>
            <a:ext cx="4594276" cy="790722"/>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ctr"/>
            <a:r>
              <a:rPr lang="lv-LV" sz="4000" dirty="0">
                <a:latin typeface="Avenir Book" panose="02000503020000020003" pitchFamily="2" charset="0"/>
              </a:rPr>
              <a:t>Paldies!</a:t>
            </a:r>
          </a:p>
        </p:txBody>
      </p:sp>
    </p:spTree>
    <p:extLst>
      <p:ext uri="{BB962C8B-B14F-4D97-AF65-F5344CB8AC3E}">
        <p14:creationId xmlns:p14="http://schemas.microsoft.com/office/powerpoint/2010/main" val="17366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DF15-5C93-5D9B-3AED-1E728BA9436F}"/>
              </a:ext>
            </a:extLst>
          </p:cNvPr>
          <p:cNvSpPr>
            <a:spLocks noGrp="1"/>
          </p:cNvSpPr>
          <p:nvPr>
            <p:ph type="ctrTitle"/>
          </p:nvPr>
        </p:nvSpPr>
        <p:spPr>
          <a:xfrm>
            <a:off x="3311628" y="3743123"/>
            <a:ext cx="4820598" cy="1143071"/>
          </a:xfrm>
        </p:spPr>
        <p:txBody>
          <a:bodyPr anchor="ctr" anchorCtr="0">
            <a:normAutofit/>
          </a:bodyPr>
          <a:lstStyle/>
          <a:p>
            <a:pPr algn="ctr"/>
            <a:r>
              <a:rPr lang="lv-LV" sz="3000" dirty="0">
                <a:latin typeface="Avenir Book" panose="02000503020000020003" pitchFamily="2" charset="0"/>
              </a:rPr>
              <a:t>Sindija </a:t>
            </a:r>
            <a:r>
              <a:rPr lang="lv-LV" sz="3000" dirty="0" err="1">
                <a:latin typeface="Avenir Book" panose="02000503020000020003" pitchFamily="2" charset="0"/>
              </a:rPr>
              <a:t>Meluškāne</a:t>
            </a:r>
            <a:endParaRPr lang="lv-LV" sz="3000" dirty="0">
              <a:latin typeface="Avenir Book" panose="02000503020000020003" pitchFamily="2" charset="0"/>
            </a:endParaRPr>
          </a:p>
        </p:txBody>
      </p:sp>
      <p:sp>
        <p:nvSpPr>
          <p:cNvPr id="3" name="Subtitle 2">
            <a:extLst>
              <a:ext uri="{FF2B5EF4-FFF2-40B4-BE49-F238E27FC236}">
                <a16:creationId xmlns:a16="http://schemas.microsoft.com/office/drawing/2014/main" id="{00A9A462-576B-5B48-D47C-EBFA43EEA6F5}"/>
              </a:ext>
            </a:extLst>
          </p:cNvPr>
          <p:cNvSpPr>
            <a:spLocks noGrp="1"/>
          </p:cNvSpPr>
          <p:nvPr>
            <p:ph type="subTitle" idx="1"/>
          </p:nvPr>
        </p:nvSpPr>
        <p:spPr>
          <a:xfrm>
            <a:off x="3184613" y="5026685"/>
            <a:ext cx="5401340" cy="975508"/>
          </a:xfrm>
        </p:spPr>
        <p:txBody>
          <a:bodyPr>
            <a:normAutofit fontScale="92500" lnSpcReduction="20000"/>
          </a:bodyPr>
          <a:lstStyle/>
          <a:p>
            <a:pPr algn="ctr"/>
            <a:r>
              <a:rPr lang="lv-LV" dirty="0">
                <a:latin typeface="Avenir Book" panose="02000503020000020003" pitchFamily="2" charset="0"/>
              </a:rPr>
              <a:t>Sertificēta mākslas terapeite </a:t>
            </a:r>
            <a:br>
              <a:rPr lang="lv-LV" dirty="0">
                <a:latin typeface="Avenir Book" panose="02000503020000020003" pitchFamily="2" charset="0"/>
              </a:rPr>
            </a:br>
            <a:r>
              <a:rPr lang="lv-LV" dirty="0">
                <a:latin typeface="Avenir Book" panose="02000503020000020003" pitchFamily="2" charset="0"/>
              </a:rPr>
              <a:t>kognitīvi </a:t>
            </a:r>
            <a:r>
              <a:rPr lang="lv-LV" dirty="0" err="1">
                <a:latin typeface="Avenir Book" panose="02000503020000020003" pitchFamily="2" charset="0"/>
              </a:rPr>
              <a:t>biheiviorālās</a:t>
            </a:r>
            <a:r>
              <a:rPr lang="lv-LV" dirty="0">
                <a:latin typeface="Avenir Book" panose="02000503020000020003" pitchFamily="2" charset="0"/>
              </a:rPr>
              <a:t> terapijas speciāliste </a:t>
            </a:r>
            <a:br>
              <a:rPr lang="lv-LV" dirty="0">
                <a:latin typeface="Avenir Book" panose="02000503020000020003" pitchFamily="2" charset="0"/>
              </a:rPr>
            </a:br>
            <a:r>
              <a:rPr lang="lv-LV" dirty="0">
                <a:latin typeface="Avenir Book" panose="02000503020000020003" pitchFamily="2" charset="0"/>
              </a:rPr>
              <a:t>CAP grupu vadītāja</a:t>
            </a:r>
          </a:p>
        </p:txBody>
      </p:sp>
      <p:sp>
        <p:nvSpPr>
          <p:cNvPr id="7" name="Title 1">
            <a:extLst>
              <a:ext uri="{FF2B5EF4-FFF2-40B4-BE49-F238E27FC236}">
                <a16:creationId xmlns:a16="http://schemas.microsoft.com/office/drawing/2014/main" id="{D6833AD6-FA79-1ABE-FC55-EC3FE0D92A9A}"/>
              </a:ext>
            </a:extLst>
          </p:cNvPr>
          <p:cNvSpPr txBox="1">
            <a:spLocks/>
          </p:cNvSpPr>
          <p:nvPr/>
        </p:nvSpPr>
        <p:spPr>
          <a:xfrm>
            <a:off x="3424789" y="2324156"/>
            <a:ext cx="4594276" cy="790722"/>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ctr"/>
            <a:r>
              <a:rPr lang="lv-LV" sz="4000" dirty="0">
                <a:latin typeface="Avenir Book" panose="02000503020000020003" pitchFamily="2" charset="0"/>
              </a:rPr>
              <a:t>Konfliktu risināšana</a:t>
            </a:r>
          </a:p>
        </p:txBody>
      </p:sp>
    </p:spTree>
    <p:extLst>
      <p:ext uri="{BB962C8B-B14F-4D97-AF65-F5344CB8AC3E}">
        <p14:creationId xmlns:p14="http://schemas.microsoft.com/office/powerpoint/2010/main" val="71071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C6A2D8F-DE38-0FB9-11B2-07ADA709231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E23BE1D-44F4-58B2-4763-EDDFB43CCCC7}"/>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GB" sz="4000" dirty="0" err="1">
                <a:latin typeface="Avenir"/>
              </a:rPr>
              <a:t>Jautājumi</a:t>
            </a:r>
            <a:r>
              <a:rPr lang="en-GB" sz="4000" dirty="0">
                <a:latin typeface="Avenir"/>
              </a:rPr>
              <a:t>?</a:t>
            </a:r>
            <a:endParaRPr lang="lv-LV" sz="4000" dirty="0">
              <a:latin typeface="Avenir"/>
            </a:endParaRPr>
          </a:p>
        </p:txBody>
      </p:sp>
      <p:sp>
        <p:nvSpPr>
          <p:cNvPr id="6" name="Content Placeholder 2">
            <a:extLst>
              <a:ext uri="{FF2B5EF4-FFF2-40B4-BE49-F238E27FC236}">
                <a16:creationId xmlns:a16="http://schemas.microsoft.com/office/drawing/2014/main" id="{ADB56EDA-5308-6349-0270-84786CBDDBA8}"/>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170268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C6A2D8F-DE38-0FB9-11B2-07ADA709231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E23BE1D-44F4-58B2-4763-EDDFB43CCCC7}"/>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marL="457200" indent="-457200">
              <a:buAutoNum type="arabicPeriod"/>
            </a:pPr>
            <a:r>
              <a:rPr lang="lv-LV" sz="2400" b="0" dirty="0">
                <a:latin typeface="Avenir"/>
              </a:rPr>
              <a:t>Skolēns</a:t>
            </a:r>
            <a:r>
              <a:rPr lang="en-GB" sz="2400" b="0" dirty="0">
                <a:latin typeface="Avenir"/>
              </a:rPr>
              <a:t> -</a:t>
            </a:r>
            <a:r>
              <a:rPr lang="lv-LV" sz="2400" b="0" dirty="0">
                <a:latin typeface="Avenir"/>
              </a:rPr>
              <a:t> skolēns</a:t>
            </a:r>
            <a:endParaRPr lang="en-GB" sz="2400" b="0" dirty="0">
              <a:latin typeface="Avenir"/>
            </a:endParaRPr>
          </a:p>
          <a:p>
            <a:pPr marL="457200" indent="-457200">
              <a:buAutoNum type="arabicPeriod"/>
            </a:pPr>
            <a:r>
              <a:rPr lang="lv-LV" sz="2400" b="0" dirty="0">
                <a:latin typeface="Avenir"/>
              </a:rPr>
              <a:t>Skolēns</a:t>
            </a:r>
            <a:r>
              <a:rPr lang="en-GB" sz="2400" b="0" dirty="0">
                <a:latin typeface="Avenir"/>
              </a:rPr>
              <a:t> - </a:t>
            </a:r>
            <a:r>
              <a:rPr lang="lv-LV" sz="2400" b="0" dirty="0">
                <a:latin typeface="Avenir"/>
              </a:rPr>
              <a:t> pedagogs </a:t>
            </a:r>
            <a:endParaRPr lang="en-GB" sz="2400" b="0" dirty="0">
              <a:latin typeface="Avenir"/>
            </a:endParaRPr>
          </a:p>
          <a:p>
            <a:pPr marL="457200" indent="-457200">
              <a:buAutoNum type="arabicPeriod"/>
            </a:pPr>
            <a:r>
              <a:rPr lang="lv-LV" sz="2400" b="0" dirty="0">
                <a:latin typeface="Avenir"/>
              </a:rPr>
              <a:t>Skolēns </a:t>
            </a:r>
            <a:r>
              <a:rPr lang="en-GB" sz="2400" b="0" dirty="0">
                <a:latin typeface="Avenir"/>
              </a:rPr>
              <a:t>– </a:t>
            </a:r>
            <a:r>
              <a:rPr lang="lv-LV" sz="2400" b="0" dirty="0" err="1">
                <a:latin typeface="Avenir"/>
              </a:rPr>
              <a:t>vec</a:t>
            </a:r>
            <a:r>
              <a:rPr lang="en-GB" sz="2400" b="0" dirty="0">
                <a:latin typeface="Avenir"/>
              </a:rPr>
              <a:t>ā</a:t>
            </a:r>
            <a:r>
              <a:rPr lang="lv-LV" sz="2400" b="0" dirty="0" err="1">
                <a:latin typeface="Avenir"/>
              </a:rPr>
              <a:t>ks</a:t>
            </a:r>
            <a:endParaRPr lang="en-GB" sz="2400" b="0" dirty="0">
              <a:latin typeface="Avenir"/>
            </a:endParaRPr>
          </a:p>
          <a:p>
            <a:pPr marL="457200" indent="-457200">
              <a:buAutoNum type="arabicPeriod"/>
            </a:pPr>
            <a:endParaRPr lang="en-GB" sz="2400" b="0" dirty="0">
              <a:latin typeface="Avenir"/>
            </a:endParaRPr>
          </a:p>
          <a:p>
            <a:r>
              <a:rPr lang="en-GB" sz="2400" b="0" dirty="0" err="1">
                <a:latin typeface="Avenir"/>
              </a:rPr>
              <a:t>Visos</a:t>
            </a:r>
            <a:r>
              <a:rPr lang="en-GB" sz="2400" b="0" dirty="0">
                <a:latin typeface="Avenir"/>
              </a:rPr>
              <a:t> </a:t>
            </a:r>
            <a:r>
              <a:rPr lang="en-GB" sz="2400" b="0" dirty="0" err="1">
                <a:latin typeface="Avenir"/>
              </a:rPr>
              <a:t>līmeņos</a:t>
            </a:r>
            <a:r>
              <a:rPr lang="en-GB" sz="2400" b="0" dirty="0">
                <a:latin typeface="Avenir"/>
              </a:rPr>
              <a:t> </a:t>
            </a:r>
            <a:r>
              <a:rPr lang="en-GB" sz="2400" b="0" dirty="0" err="1">
                <a:latin typeface="Avenir"/>
              </a:rPr>
              <a:t>ir</a:t>
            </a:r>
            <a:r>
              <a:rPr lang="en-GB" sz="2400" b="0" dirty="0">
                <a:latin typeface="Avenir"/>
              </a:rPr>
              <a:t> </a:t>
            </a:r>
            <a:r>
              <a:rPr lang="en-GB" sz="2400" b="0" dirty="0" err="1">
                <a:latin typeface="Avenir"/>
              </a:rPr>
              <a:t>svarīga</a:t>
            </a:r>
            <a:r>
              <a:rPr lang="en-GB" sz="2400" b="0" dirty="0">
                <a:latin typeface="Avenir"/>
              </a:rPr>
              <a:t> </a:t>
            </a:r>
            <a:r>
              <a:rPr lang="en-GB" sz="2400" b="0" dirty="0" err="1">
                <a:latin typeface="Avenir"/>
              </a:rPr>
              <a:t>cieņpilna</a:t>
            </a:r>
            <a:r>
              <a:rPr lang="en-GB" sz="2400" b="0" dirty="0">
                <a:latin typeface="Avenir"/>
              </a:rPr>
              <a:t> </a:t>
            </a:r>
            <a:r>
              <a:rPr lang="en-GB" sz="2400" b="0" dirty="0" err="1">
                <a:latin typeface="Avenir"/>
              </a:rPr>
              <a:t>komunikācija</a:t>
            </a:r>
            <a:r>
              <a:rPr lang="en-GB" sz="2400" b="0" dirty="0">
                <a:latin typeface="Avenir"/>
              </a:rPr>
              <a:t>, </a:t>
            </a:r>
            <a:r>
              <a:rPr lang="en-GB" sz="2400" b="0" dirty="0" err="1">
                <a:latin typeface="Avenir"/>
              </a:rPr>
              <a:t>skolas</a:t>
            </a:r>
            <a:r>
              <a:rPr lang="en-GB" sz="2400" b="0" dirty="0">
                <a:latin typeface="Avenir"/>
              </a:rPr>
              <a:t> </a:t>
            </a:r>
            <a:r>
              <a:rPr lang="en-GB" sz="2400" b="0" dirty="0" err="1">
                <a:latin typeface="Avenir"/>
              </a:rPr>
              <a:t>noteikumu</a:t>
            </a:r>
            <a:r>
              <a:rPr lang="en-GB" sz="2400" b="0" dirty="0">
                <a:latin typeface="Avenir"/>
              </a:rPr>
              <a:t> </a:t>
            </a:r>
            <a:r>
              <a:rPr lang="en-GB" sz="2400" b="0" dirty="0" err="1">
                <a:latin typeface="Avenir"/>
              </a:rPr>
              <a:t>ievērošana</a:t>
            </a:r>
            <a:r>
              <a:rPr lang="en-GB" sz="2400" b="0" dirty="0">
                <a:latin typeface="Avenir"/>
              </a:rPr>
              <a:t> un </a:t>
            </a:r>
            <a:r>
              <a:rPr lang="en-GB" sz="2400" b="0" dirty="0" err="1">
                <a:latin typeface="Avenir"/>
              </a:rPr>
              <a:t>sadarbība</a:t>
            </a:r>
            <a:r>
              <a:rPr lang="en-GB" sz="2400" b="0" dirty="0">
                <a:latin typeface="Avenir"/>
              </a:rPr>
              <a:t>. </a:t>
            </a:r>
          </a:p>
        </p:txBody>
      </p:sp>
      <p:sp>
        <p:nvSpPr>
          <p:cNvPr id="6" name="Content Placeholder 2">
            <a:extLst>
              <a:ext uri="{FF2B5EF4-FFF2-40B4-BE49-F238E27FC236}">
                <a16:creationId xmlns:a16="http://schemas.microsoft.com/office/drawing/2014/main" id="{ADB56EDA-5308-6349-0270-84786CBDDBA8}"/>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3985875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027A5F-630C-B4D7-2DA2-CAF361CC7F0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5863FF-722B-FC19-7F6A-F8A0821531E3}"/>
              </a:ext>
            </a:extLst>
          </p:cNvPr>
          <p:cNvSpPr txBox="1">
            <a:spLocks/>
          </p:cNvSpPr>
          <p:nvPr/>
        </p:nvSpPr>
        <p:spPr>
          <a:xfrm>
            <a:off x="613893" y="1289737"/>
            <a:ext cx="11098107" cy="48570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Bērnu sociālās aprūpes dzīvojošo jauniešu savstarpējie konflikti, kā rezultātā viens audzēknis nodara otram vieglus miesas bojājumus</a:t>
            </a:r>
            <a:r>
              <a:rPr lang="en-GB" sz="2400" dirty="0">
                <a:latin typeface="Avenir"/>
              </a:rPr>
              <a:t> </a:t>
            </a:r>
          </a:p>
          <a:p>
            <a:endParaRPr lang="en-GB" sz="2400" dirty="0">
              <a:latin typeface="Avenir"/>
            </a:endParaRPr>
          </a:p>
          <a:p>
            <a:pPr marL="457200" indent="-457200">
              <a:buAutoNum type="arabicPeriod"/>
            </a:pPr>
            <a:r>
              <a:rPr lang="en-GB" sz="2400" dirty="0" err="1">
                <a:latin typeface="Avenir"/>
              </a:rPr>
              <a:t>Cieņpilnā</a:t>
            </a:r>
            <a:r>
              <a:rPr lang="en-GB" sz="2400" dirty="0">
                <a:latin typeface="Avenir"/>
              </a:rPr>
              <a:t> </a:t>
            </a:r>
            <a:r>
              <a:rPr lang="en-GB" sz="2400" dirty="0" err="1">
                <a:latin typeface="Avenir"/>
              </a:rPr>
              <a:t>veidā</a:t>
            </a:r>
            <a:r>
              <a:rPr lang="en-GB" sz="2400" dirty="0">
                <a:latin typeface="Avenir"/>
              </a:rPr>
              <a:t> </a:t>
            </a:r>
            <a:r>
              <a:rPr lang="en-GB" sz="2400" dirty="0" err="1">
                <a:latin typeface="Avenir"/>
              </a:rPr>
              <a:t>pārrunāt</a:t>
            </a:r>
            <a:r>
              <a:rPr lang="en-GB" sz="2400" dirty="0">
                <a:latin typeface="Avenir"/>
              </a:rPr>
              <a:t> </a:t>
            </a:r>
            <a:r>
              <a:rPr lang="en-GB" sz="2400" dirty="0" err="1">
                <a:latin typeface="Avenir"/>
              </a:rPr>
              <a:t>iekšējās</a:t>
            </a:r>
            <a:r>
              <a:rPr lang="en-GB" sz="2400" dirty="0">
                <a:latin typeface="Avenir"/>
              </a:rPr>
              <a:t> </a:t>
            </a:r>
            <a:r>
              <a:rPr lang="en-GB" sz="2400" dirty="0" err="1">
                <a:latin typeface="Avenir"/>
              </a:rPr>
              <a:t>kārtības</a:t>
            </a:r>
            <a:r>
              <a:rPr lang="en-GB" sz="2400" dirty="0">
                <a:latin typeface="Avenir"/>
              </a:rPr>
              <a:t> </a:t>
            </a:r>
            <a:r>
              <a:rPr lang="en-GB" sz="2400" dirty="0" err="1">
                <a:latin typeface="Avenir"/>
              </a:rPr>
              <a:t>noteikumus</a:t>
            </a:r>
            <a:r>
              <a:rPr lang="en-GB" sz="2400" dirty="0">
                <a:latin typeface="Avenir"/>
              </a:rPr>
              <a:t>, </a:t>
            </a:r>
            <a:r>
              <a:rPr lang="en-GB" sz="2400" dirty="0" err="1">
                <a:latin typeface="Avenir"/>
              </a:rPr>
              <a:t>sekas</a:t>
            </a:r>
            <a:r>
              <a:rPr lang="en-GB" sz="2400" dirty="0">
                <a:latin typeface="Avenir"/>
              </a:rPr>
              <a:t>.</a:t>
            </a:r>
          </a:p>
          <a:p>
            <a:pPr marL="457200" indent="-457200">
              <a:buAutoNum type="arabicPeriod"/>
            </a:pPr>
            <a:r>
              <a:rPr lang="en-GB" sz="2400" dirty="0" err="1">
                <a:latin typeface="Avenir"/>
              </a:rPr>
              <a:t>Pārveidot</a:t>
            </a:r>
            <a:r>
              <a:rPr lang="en-GB" sz="2400" dirty="0">
                <a:latin typeface="Avenir"/>
              </a:rPr>
              <a:t> </a:t>
            </a:r>
            <a:r>
              <a:rPr lang="en-GB" sz="2400" dirty="0" err="1">
                <a:latin typeface="Avenir"/>
              </a:rPr>
              <a:t>vidi</a:t>
            </a:r>
            <a:r>
              <a:rPr lang="en-GB" sz="2400" dirty="0">
                <a:latin typeface="Avenir"/>
              </a:rPr>
              <a:t>, </a:t>
            </a:r>
            <a:r>
              <a:rPr lang="en-GB" sz="2400" dirty="0" err="1">
                <a:latin typeface="Avenir"/>
              </a:rPr>
              <a:t>apstākļus</a:t>
            </a:r>
            <a:r>
              <a:rPr lang="en-GB" sz="2400" dirty="0">
                <a:latin typeface="Avenir"/>
              </a:rPr>
              <a:t>, </a:t>
            </a:r>
            <a:r>
              <a:rPr lang="en-GB" sz="2400" dirty="0" err="1">
                <a:latin typeface="Avenir"/>
              </a:rPr>
              <a:t>lai</a:t>
            </a:r>
            <a:r>
              <a:rPr lang="en-GB" sz="2400" dirty="0">
                <a:latin typeface="Avenir"/>
              </a:rPr>
              <a:t> </a:t>
            </a:r>
            <a:r>
              <a:rPr lang="en-GB" sz="2400" dirty="0" err="1">
                <a:latin typeface="Avenir"/>
              </a:rPr>
              <a:t>maksimāli</a:t>
            </a:r>
            <a:r>
              <a:rPr lang="en-GB" sz="2400" dirty="0">
                <a:latin typeface="Avenir"/>
              </a:rPr>
              <a:t> </a:t>
            </a:r>
            <a:r>
              <a:rPr lang="en-GB" sz="2400" dirty="0" err="1">
                <a:latin typeface="Avenir"/>
              </a:rPr>
              <a:t>izslēgtu</a:t>
            </a:r>
            <a:r>
              <a:rPr lang="en-GB" sz="2400" dirty="0">
                <a:latin typeface="Avenir"/>
              </a:rPr>
              <a:t> </a:t>
            </a:r>
            <a:r>
              <a:rPr lang="en-GB" sz="2400" dirty="0" err="1">
                <a:latin typeface="Avenir"/>
              </a:rPr>
              <a:t>vardarbības</a:t>
            </a:r>
            <a:r>
              <a:rPr lang="en-GB" sz="2400" dirty="0">
                <a:latin typeface="Avenir"/>
              </a:rPr>
              <a:t> </a:t>
            </a:r>
            <a:r>
              <a:rPr lang="en-GB" sz="2400" dirty="0" err="1">
                <a:latin typeface="Avenir"/>
              </a:rPr>
              <a:t>riskus</a:t>
            </a:r>
            <a:r>
              <a:rPr lang="en-GB" sz="2400" dirty="0">
                <a:latin typeface="Avenir"/>
              </a:rPr>
              <a:t>.</a:t>
            </a:r>
          </a:p>
          <a:p>
            <a:pPr marL="457200" indent="-457200">
              <a:buAutoNum type="arabicPeriod"/>
            </a:pPr>
            <a:r>
              <a:rPr lang="en-GB" sz="2400" dirty="0" err="1">
                <a:latin typeface="Avenir"/>
              </a:rPr>
              <a:t>Negatīvā</a:t>
            </a:r>
            <a:r>
              <a:rPr lang="en-GB" sz="2400" dirty="0">
                <a:latin typeface="Avenir"/>
              </a:rPr>
              <a:t> </a:t>
            </a:r>
            <a:r>
              <a:rPr lang="en-GB" sz="2400" dirty="0" err="1">
                <a:latin typeface="Avenir"/>
              </a:rPr>
              <a:t>līdera</a:t>
            </a:r>
            <a:r>
              <a:rPr lang="en-GB" sz="2400" dirty="0">
                <a:latin typeface="Avenir"/>
              </a:rPr>
              <a:t> </a:t>
            </a:r>
            <a:r>
              <a:rPr lang="en-GB" sz="2400" dirty="0" err="1">
                <a:latin typeface="Avenir"/>
              </a:rPr>
              <a:t>ierošināšana</a:t>
            </a:r>
            <a:r>
              <a:rPr lang="en-GB" sz="2400" dirty="0">
                <a:latin typeface="Avenir"/>
              </a:rPr>
              <a:t> </a:t>
            </a:r>
            <a:r>
              <a:rPr lang="en-GB" sz="2400" dirty="0" err="1">
                <a:latin typeface="Avenir"/>
              </a:rPr>
              <a:t>kļūt</a:t>
            </a:r>
            <a:r>
              <a:rPr lang="en-GB" sz="2400" dirty="0">
                <a:latin typeface="Avenir"/>
              </a:rPr>
              <a:t> par </a:t>
            </a:r>
            <a:r>
              <a:rPr lang="en-GB" sz="2400" dirty="0" err="1">
                <a:latin typeface="Avenir"/>
              </a:rPr>
              <a:t>pozitīvo</a:t>
            </a:r>
            <a:r>
              <a:rPr lang="en-GB" sz="2400" dirty="0">
                <a:latin typeface="Avenir"/>
              </a:rPr>
              <a:t> </a:t>
            </a:r>
            <a:r>
              <a:rPr lang="en-GB" sz="2400" dirty="0" err="1">
                <a:latin typeface="Avenir"/>
              </a:rPr>
              <a:t>līderi</a:t>
            </a:r>
            <a:r>
              <a:rPr lang="en-GB" sz="2400" dirty="0">
                <a:latin typeface="Avenir"/>
              </a:rPr>
              <a:t>. </a:t>
            </a:r>
          </a:p>
          <a:p>
            <a:endParaRPr lang="lv-LV" sz="2400" dirty="0">
              <a:latin typeface="Avenir Book" panose="02000503020000020003" pitchFamily="2" charset="0"/>
            </a:endParaRPr>
          </a:p>
        </p:txBody>
      </p:sp>
      <p:sp>
        <p:nvSpPr>
          <p:cNvPr id="6" name="Content Placeholder 2">
            <a:extLst>
              <a:ext uri="{FF2B5EF4-FFF2-40B4-BE49-F238E27FC236}">
                <a16:creationId xmlns:a16="http://schemas.microsoft.com/office/drawing/2014/main" id="{D57078B4-B236-5CA8-2062-52F0B970E06F}"/>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4194807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F2D04B-9321-07CD-E874-296900F357B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07952E-C0BE-5F35-7989-9931BC647785}"/>
              </a:ext>
            </a:extLst>
          </p:cNvPr>
          <p:cNvSpPr txBox="1">
            <a:spLocks/>
          </p:cNvSpPr>
          <p:nvPr/>
        </p:nvSpPr>
        <p:spPr>
          <a:xfrm>
            <a:off x="480000" y="934137"/>
            <a:ext cx="10450270" cy="307675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endParaRPr lang="en-GB" sz="2000" b="0" dirty="0">
              <a:latin typeface="Avenir"/>
            </a:endParaRPr>
          </a:p>
          <a:p>
            <a:endParaRPr lang="en-GB" sz="2000" b="0" dirty="0">
              <a:latin typeface="Avenir"/>
            </a:endParaRPr>
          </a:p>
          <a:p>
            <a:endParaRPr lang="en-GB" sz="2000" b="0" dirty="0">
              <a:latin typeface="Avenir"/>
            </a:endParaRPr>
          </a:p>
          <a:p>
            <a:endParaRPr lang="en-GB" sz="2000" b="0" dirty="0">
              <a:latin typeface="Avenir"/>
            </a:endParaRPr>
          </a:p>
          <a:p>
            <a:r>
              <a:rPr lang="lv-LV" sz="2000" dirty="0">
                <a:latin typeface="Avenir"/>
              </a:rPr>
              <a:t>Es varētu lūgt vispārīgi sniegt skaidrojumu, ieteikumus ar </a:t>
            </a:r>
            <a:r>
              <a:rPr lang="lv-LV" sz="2000" dirty="0" err="1">
                <a:latin typeface="Avenir"/>
              </a:rPr>
              <a:t>mobinga</a:t>
            </a:r>
            <a:r>
              <a:rPr lang="lv-LV" sz="2000" dirty="0">
                <a:latin typeface="Avenir"/>
              </a:rPr>
              <a:t> situāciju risināšanu skolās.</a:t>
            </a:r>
            <a:br>
              <a:rPr lang="en-GB" sz="2000" b="0" dirty="0">
                <a:latin typeface="Avenir"/>
              </a:rPr>
            </a:br>
            <a:endParaRPr lang="lv-LV" sz="2000" b="0" dirty="0">
              <a:latin typeface="Avenir"/>
            </a:endParaRPr>
          </a:p>
          <a:p>
            <a:r>
              <a:rPr lang="lv-LV" sz="2000" b="0" dirty="0" err="1">
                <a:latin typeface="Avenir"/>
              </a:rPr>
              <a:t>Mobings</a:t>
            </a:r>
            <a:r>
              <a:rPr lang="lv-LV" sz="2000" b="0" dirty="0">
                <a:latin typeface="Avenir"/>
              </a:rPr>
              <a:t> ir vardarbīgas attiecības starp līdzīga vecuma bērniem. Tas atšķiras no visiem pārējiem konflikta veidiem, ja visi trīs kritēriji izpildās vienlaicīgi:</a:t>
            </a:r>
            <a:endParaRPr lang="en-GB" sz="2000" b="0" dirty="0">
              <a:latin typeface="Avenir"/>
            </a:endParaRPr>
          </a:p>
          <a:p>
            <a:endParaRPr lang="lv-LV" sz="2000" b="0" dirty="0">
              <a:latin typeface="Avenir"/>
            </a:endParaRPr>
          </a:p>
          <a:p>
            <a:r>
              <a:rPr lang="lv-LV" sz="2000" b="0" dirty="0">
                <a:latin typeface="Avenir"/>
              </a:rPr>
              <a:t>TĪŠUMS: vēlme kaitēt otram ir tīša, apzināta un mērķtiecīga. Tas šo atšķir no neapzinātas kaitēšanas.</a:t>
            </a:r>
            <a:endParaRPr lang="en-GB" sz="2000" b="0" dirty="0">
              <a:latin typeface="Avenir"/>
            </a:endParaRPr>
          </a:p>
          <a:p>
            <a:endParaRPr lang="lv-LV" sz="2000" b="0" dirty="0">
              <a:latin typeface="Avenir"/>
            </a:endParaRPr>
          </a:p>
          <a:p>
            <a:r>
              <a:rPr lang="lv-LV" sz="2000" b="0" dirty="0">
                <a:latin typeface="Avenir"/>
              </a:rPr>
              <a:t>BIEŽUMS: ņirgāšanās notiek regulāri jeb sistemātiski. Tas atšķir ņirgāšanos no apcelšanas vai kautiņiem.</a:t>
            </a:r>
            <a:endParaRPr lang="en-GB" sz="2000" b="0" dirty="0">
              <a:latin typeface="Avenir"/>
            </a:endParaRPr>
          </a:p>
          <a:p>
            <a:endParaRPr lang="lv-LV" sz="2000" b="0" dirty="0">
              <a:latin typeface="Avenir"/>
            </a:endParaRPr>
          </a:p>
          <a:p>
            <a:r>
              <a:rPr lang="lv-LV" sz="2000" b="0" dirty="0">
                <a:latin typeface="Avenir"/>
              </a:rPr>
              <a:t>PĀRSPĒKS: </a:t>
            </a:r>
            <a:r>
              <a:rPr lang="lv-LV" sz="2000" b="0" dirty="0" err="1">
                <a:latin typeface="Avenir"/>
              </a:rPr>
              <a:t>mobingu</a:t>
            </a:r>
            <a:r>
              <a:rPr lang="lv-LV" sz="2000" b="0" dirty="0">
                <a:latin typeface="Avenir"/>
              </a:rPr>
              <a:t> raksturo nevienlīdzīgs varas sadalījums - viena puse nevar līdzvērtīgi stāties pretī otrai reāla vai šķietama pārākuma dēļ.</a:t>
            </a:r>
          </a:p>
          <a:p>
            <a:pPr algn="r"/>
            <a:r>
              <a:rPr lang="lv-LV" sz="2000" b="0" dirty="0">
                <a:latin typeface="Avenir"/>
              </a:rPr>
              <a:t>Mobstop.lv</a:t>
            </a:r>
            <a:endParaRPr lang="en-GB" sz="2000" dirty="0">
              <a:latin typeface="Avenir"/>
            </a:endParaRPr>
          </a:p>
        </p:txBody>
      </p:sp>
      <p:sp>
        <p:nvSpPr>
          <p:cNvPr id="6" name="Content Placeholder 2">
            <a:extLst>
              <a:ext uri="{FF2B5EF4-FFF2-40B4-BE49-F238E27FC236}">
                <a16:creationId xmlns:a16="http://schemas.microsoft.com/office/drawing/2014/main" id="{AE2A7BAA-7AFE-CB6C-CC0A-F9A156B6C8C1}"/>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213755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dirty="0">
                <a:latin typeface="Avenir"/>
              </a:rPr>
              <a:t>Nepieciešama sadarbība starp vecākiem un skolu, lai:</a:t>
            </a:r>
          </a:p>
          <a:p>
            <a:endParaRPr lang="lv-LV" sz="2400" b="0" dirty="0">
              <a:latin typeface="Avenir"/>
            </a:endParaRPr>
          </a:p>
          <a:p>
            <a:r>
              <a:rPr lang="lv-LV" sz="2400" b="0" dirty="0">
                <a:latin typeface="Avenir"/>
              </a:rPr>
              <a:t>primāri novērstu </a:t>
            </a:r>
            <a:r>
              <a:rPr lang="lv-LV" sz="2400" b="0" dirty="0" err="1">
                <a:latin typeface="Avenir"/>
              </a:rPr>
              <a:t>mobinga</a:t>
            </a:r>
            <a:r>
              <a:rPr lang="lv-LV" sz="2400" b="0" dirty="0">
                <a:latin typeface="Avenir"/>
              </a:rPr>
              <a:t> iespējamību,</a:t>
            </a:r>
            <a:endParaRPr lang="en-GB" sz="2400" b="0" dirty="0">
              <a:latin typeface="Avenir"/>
            </a:endParaRPr>
          </a:p>
          <a:p>
            <a:endParaRPr lang="lv-LV" sz="2400" b="0" dirty="0">
              <a:latin typeface="Avenir"/>
            </a:endParaRPr>
          </a:p>
          <a:p>
            <a:r>
              <a:rPr lang="lv-LV" sz="2400" b="0" dirty="0">
                <a:latin typeface="Avenir"/>
              </a:rPr>
              <a:t>sekundāri – pilnveidotu bērnu vai jauniešu agresijas kontroles un konfliktsituāciju </a:t>
            </a:r>
            <a:r>
              <a:rPr lang="lv-LV" sz="2400" b="0" dirty="0" err="1">
                <a:latin typeface="Avenir"/>
              </a:rPr>
              <a:t>cieņpilnas</a:t>
            </a:r>
            <a:r>
              <a:rPr lang="lv-LV" sz="2400" b="0" dirty="0">
                <a:latin typeface="Avenir"/>
              </a:rPr>
              <a:t> risināšanas prasmes.</a:t>
            </a:r>
            <a:endParaRPr lang="en-GB" sz="2400" dirty="0">
              <a:latin typeface="Avenir"/>
            </a:endParaRP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1471380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Strādājot ar jauniešiem, </a:t>
            </a:r>
            <a:r>
              <a:rPr lang="lv-LV" sz="2400" b="0" dirty="0" err="1">
                <a:latin typeface="Avenir"/>
              </a:rPr>
              <a:t>problēmsituāciju</a:t>
            </a:r>
            <a:r>
              <a:rPr lang="lv-LV" sz="2400" b="0" dirty="0">
                <a:latin typeface="Avenir"/>
              </a:rPr>
              <a:t> ikdienā ir daudz. Zagšanas (bērni līdz 14 gadiem, sodu nekādu nesaņem, viņiem ir šī nesodāmības sajūta, un viņi to dara visu laiku. Vecāki netiek galā. Ir viens, kurš ierosina, un pārējie "pavelkas" līdzi, jo "aiz garlaicības". Zog gan veikalā, gan bērnu un jauniešu centrā.)</a:t>
            </a:r>
            <a:endParaRPr lang="en-GB" sz="2400" b="0" dirty="0">
              <a:latin typeface="Avenir"/>
            </a:endParaRPr>
          </a:p>
          <a:p>
            <a:endParaRPr lang="en-GB" sz="2400" b="0" dirty="0">
              <a:latin typeface="Avenir"/>
            </a:endParaRPr>
          </a:p>
          <a:p>
            <a:pPr marL="457200" indent="-457200">
              <a:buAutoNum type="arabicPeriod"/>
            </a:pPr>
            <a:endParaRPr lang="en-GB" sz="2400" dirty="0">
              <a:latin typeface="Avenir"/>
            </a:endParaRPr>
          </a:p>
          <a:p>
            <a:pPr marL="457200" indent="-457200">
              <a:buAutoNum type="arabicPeriod"/>
            </a:pPr>
            <a:r>
              <a:rPr lang="en-GB" sz="2400" dirty="0" err="1">
                <a:latin typeface="Avenir"/>
              </a:rPr>
              <a:t>Jāizpēta</a:t>
            </a:r>
            <a:r>
              <a:rPr lang="en-GB" sz="2400" dirty="0">
                <a:latin typeface="Avenir"/>
              </a:rPr>
              <a:t> </a:t>
            </a:r>
            <a:r>
              <a:rPr lang="en-GB" sz="2400" dirty="0" err="1">
                <a:latin typeface="Avenir"/>
              </a:rPr>
              <a:t>situācija</a:t>
            </a:r>
            <a:r>
              <a:rPr lang="en-GB" sz="2400" dirty="0">
                <a:latin typeface="Avenir"/>
              </a:rPr>
              <a:t>, </a:t>
            </a:r>
            <a:r>
              <a:rPr lang="en-GB" sz="2400" dirty="0" err="1">
                <a:latin typeface="Avenir"/>
              </a:rPr>
              <a:t>kāpēc</a:t>
            </a:r>
            <a:r>
              <a:rPr lang="en-GB" sz="2400" dirty="0">
                <a:latin typeface="Avenir"/>
              </a:rPr>
              <a:t> </a:t>
            </a:r>
            <a:r>
              <a:rPr lang="en-GB" sz="2400" dirty="0" err="1">
                <a:latin typeface="Avenir"/>
              </a:rPr>
              <a:t>bērni</a:t>
            </a:r>
            <a:r>
              <a:rPr lang="en-GB" sz="2400" dirty="0">
                <a:latin typeface="Avenir"/>
              </a:rPr>
              <a:t> </a:t>
            </a:r>
            <a:r>
              <a:rPr lang="en-GB" sz="2400" dirty="0" err="1">
                <a:latin typeface="Avenir"/>
              </a:rPr>
              <a:t>zog</a:t>
            </a:r>
            <a:r>
              <a:rPr lang="en-GB" sz="2400" dirty="0">
                <a:latin typeface="Avenir"/>
              </a:rPr>
              <a:t>. </a:t>
            </a:r>
            <a:r>
              <a:rPr lang="en-GB" sz="2400" dirty="0" err="1">
                <a:latin typeface="Avenir"/>
              </a:rPr>
              <a:t>Nepieciešamība</a:t>
            </a:r>
            <a:r>
              <a:rPr lang="en-GB" sz="2400" dirty="0">
                <a:latin typeface="Avenir"/>
              </a:rPr>
              <a:t>, </a:t>
            </a:r>
            <a:r>
              <a:rPr lang="en-GB" sz="2400" dirty="0" err="1">
                <a:latin typeface="Avenir"/>
              </a:rPr>
              <a:t>kleptomānija</a:t>
            </a:r>
            <a:r>
              <a:rPr lang="en-GB" sz="2400" dirty="0">
                <a:latin typeface="Avenir"/>
              </a:rPr>
              <a:t>? </a:t>
            </a:r>
            <a:r>
              <a:rPr lang="en-GB" sz="2400" dirty="0" err="1">
                <a:latin typeface="Avenir"/>
              </a:rPr>
              <a:t>Jāiesaista</a:t>
            </a:r>
            <a:r>
              <a:rPr lang="en-GB" sz="2400" dirty="0">
                <a:latin typeface="Avenir"/>
              </a:rPr>
              <a:t> </a:t>
            </a:r>
            <a:r>
              <a:rPr lang="en-GB" sz="2400" dirty="0" err="1">
                <a:latin typeface="Avenir"/>
              </a:rPr>
              <a:t>atbilstoši</a:t>
            </a:r>
            <a:r>
              <a:rPr lang="en-GB" sz="2400" dirty="0">
                <a:latin typeface="Avenir"/>
              </a:rPr>
              <a:t> </a:t>
            </a:r>
            <a:r>
              <a:rPr lang="en-GB" sz="2400" dirty="0" err="1">
                <a:latin typeface="Avenir"/>
              </a:rPr>
              <a:t>speciālisti</a:t>
            </a:r>
            <a:r>
              <a:rPr lang="en-GB" sz="2400" dirty="0">
                <a:latin typeface="Avenir"/>
              </a:rPr>
              <a:t>, </a:t>
            </a:r>
            <a:r>
              <a:rPr lang="en-GB" sz="2400" dirty="0" err="1">
                <a:latin typeface="Avenir"/>
              </a:rPr>
              <a:t>mentori</a:t>
            </a:r>
            <a:r>
              <a:rPr lang="en-GB" sz="2400" dirty="0">
                <a:latin typeface="Avenir"/>
              </a:rPr>
              <a:t>.</a:t>
            </a:r>
          </a:p>
          <a:p>
            <a:pPr marL="457200" indent="-457200">
              <a:buAutoNum type="arabicPeriod"/>
            </a:pPr>
            <a:r>
              <a:rPr lang="en-GB" sz="2400" dirty="0" err="1">
                <a:latin typeface="Avenir"/>
              </a:rPr>
              <a:t>Vecākiem</a:t>
            </a:r>
            <a:r>
              <a:rPr lang="en-GB" sz="2400" dirty="0">
                <a:latin typeface="Avenir"/>
              </a:rPr>
              <a:t> </a:t>
            </a:r>
            <a:r>
              <a:rPr lang="en-GB" sz="2400" dirty="0" err="1">
                <a:latin typeface="Avenir"/>
              </a:rPr>
              <a:t>var</a:t>
            </a:r>
            <a:r>
              <a:rPr lang="en-GB" sz="2400" dirty="0">
                <a:latin typeface="Avenir"/>
              </a:rPr>
              <a:t> </a:t>
            </a:r>
            <a:r>
              <a:rPr lang="en-GB" sz="2400" dirty="0" err="1">
                <a:latin typeface="Avenir"/>
              </a:rPr>
              <a:t>būt</a:t>
            </a:r>
            <a:r>
              <a:rPr lang="en-GB" sz="2400" dirty="0">
                <a:latin typeface="Avenir"/>
              </a:rPr>
              <a:t> </a:t>
            </a:r>
            <a:r>
              <a:rPr lang="en-GB" sz="2400" dirty="0" err="1">
                <a:latin typeface="Avenir"/>
              </a:rPr>
              <a:t>nepieciešams</a:t>
            </a:r>
            <a:r>
              <a:rPr lang="en-GB" sz="2400" dirty="0">
                <a:latin typeface="Avenir"/>
              </a:rPr>
              <a:t> </a:t>
            </a:r>
            <a:r>
              <a:rPr lang="en-GB" sz="2400" dirty="0" err="1">
                <a:latin typeface="Avenir"/>
              </a:rPr>
              <a:t>sociālā</a:t>
            </a:r>
            <a:r>
              <a:rPr lang="en-GB" sz="2400" dirty="0">
                <a:latin typeface="Avenir"/>
              </a:rPr>
              <a:t> </a:t>
            </a:r>
            <a:r>
              <a:rPr lang="en-GB" sz="2400" dirty="0" err="1">
                <a:latin typeface="Avenir"/>
              </a:rPr>
              <a:t>dienesta</a:t>
            </a:r>
            <a:r>
              <a:rPr lang="en-GB" sz="2400" dirty="0">
                <a:latin typeface="Avenir"/>
              </a:rPr>
              <a:t> </a:t>
            </a:r>
            <a:r>
              <a:rPr lang="en-GB" sz="2400" dirty="0" err="1">
                <a:latin typeface="Avenir"/>
              </a:rPr>
              <a:t>atbalsts</a:t>
            </a:r>
            <a:r>
              <a:rPr lang="en-GB" sz="2400" dirty="0">
                <a:latin typeface="Avenir"/>
              </a:rPr>
              <a:t>, </a:t>
            </a:r>
            <a:r>
              <a:rPr lang="en-GB" sz="2400" dirty="0" err="1">
                <a:latin typeface="Avenir"/>
              </a:rPr>
              <a:t>izglītošana</a:t>
            </a:r>
            <a:r>
              <a:rPr lang="en-GB" sz="2400" dirty="0">
                <a:latin typeface="Avenir"/>
              </a:rPr>
              <a:t>.</a:t>
            </a: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76668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Skolēns izaicinoši izturas, neievēro skolotāja aizrādījumus, nav iespējas traucējošas uzvedības dēļ vadīt mācību procesu, ilgstoši nav iespējams rast risinājumu, vecāki vaino skolotāju, nav gatavi meklēt risinājumu apmeklējot psihiatru, lai gan tas varētu būt risinājums.</a:t>
            </a:r>
            <a:endParaRPr lang="en-GB" sz="2400" b="0" dirty="0">
              <a:latin typeface="Avenir"/>
            </a:endParaRPr>
          </a:p>
          <a:p>
            <a:endParaRPr lang="en-GB" sz="2400" b="0" dirty="0">
              <a:latin typeface="Avenir"/>
            </a:endParaRPr>
          </a:p>
          <a:p>
            <a:pPr marL="457200" indent="-457200">
              <a:buAutoNum type="arabicPeriod"/>
            </a:pPr>
            <a:r>
              <a:rPr lang="en-GB" sz="2400" dirty="0" err="1">
                <a:latin typeface="Avenir"/>
              </a:rPr>
              <a:t>Jāveido</a:t>
            </a:r>
            <a:r>
              <a:rPr lang="en-GB" sz="2400" dirty="0">
                <a:latin typeface="Avenir"/>
              </a:rPr>
              <a:t> </a:t>
            </a:r>
            <a:r>
              <a:rPr lang="en-GB" sz="2400" dirty="0" err="1">
                <a:latin typeface="Avenir"/>
              </a:rPr>
              <a:t>kontakts</a:t>
            </a:r>
            <a:r>
              <a:rPr lang="en-GB" sz="2400" dirty="0">
                <a:latin typeface="Avenir"/>
              </a:rPr>
              <a:t> </a:t>
            </a:r>
            <a:r>
              <a:rPr lang="en-GB" sz="2400" dirty="0" err="1">
                <a:latin typeface="Avenir"/>
              </a:rPr>
              <a:t>ar</a:t>
            </a:r>
            <a:r>
              <a:rPr lang="en-GB" sz="2400" dirty="0">
                <a:latin typeface="Avenir"/>
              </a:rPr>
              <a:t> </a:t>
            </a:r>
            <a:r>
              <a:rPr lang="en-GB" sz="2400" dirty="0" err="1">
                <a:latin typeface="Avenir"/>
              </a:rPr>
              <a:t>bērnu</a:t>
            </a:r>
            <a:r>
              <a:rPr lang="en-GB" sz="2400" dirty="0">
                <a:latin typeface="Avenir"/>
              </a:rPr>
              <a:t>, </a:t>
            </a:r>
            <a:r>
              <a:rPr lang="en-GB" sz="2400" dirty="0" err="1">
                <a:latin typeface="Avenir"/>
              </a:rPr>
              <a:t>jāsaprot</a:t>
            </a:r>
            <a:r>
              <a:rPr lang="en-GB" sz="2400" dirty="0">
                <a:latin typeface="Avenir"/>
              </a:rPr>
              <a:t> </a:t>
            </a:r>
            <a:r>
              <a:rPr lang="en-GB" sz="2400" dirty="0" err="1">
                <a:latin typeface="Avenir"/>
              </a:rPr>
              <a:t>viņa</a:t>
            </a:r>
            <a:r>
              <a:rPr lang="en-GB" sz="2400" dirty="0">
                <a:latin typeface="Avenir"/>
              </a:rPr>
              <a:t> </a:t>
            </a:r>
            <a:r>
              <a:rPr lang="en-GB" sz="2400" dirty="0" err="1">
                <a:latin typeface="Avenir"/>
              </a:rPr>
              <a:t>vajadzība</a:t>
            </a:r>
            <a:r>
              <a:rPr lang="en-GB" sz="2400" dirty="0">
                <a:latin typeface="Avenir"/>
              </a:rPr>
              <a:t>. </a:t>
            </a:r>
            <a:r>
              <a:rPr lang="en-GB" sz="2400" dirty="0" err="1">
                <a:latin typeface="Avenir"/>
              </a:rPr>
              <a:t>Varbūt</a:t>
            </a:r>
            <a:r>
              <a:rPr lang="en-GB" sz="2400" dirty="0">
                <a:latin typeface="Avenir"/>
              </a:rPr>
              <a:t> </a:t>
            </a:r>
            <a:r>
              <a:rPr lang="en-GB" sz="2400" dirty="0" err="1">
                <a:latin typeface="Avenir"/>
              </a:rPr>
              <a:t>viņam</a:t>
            </a:r>
            <a:r>
              <a:rPr lang="en-GB" sz="2400" dirty="0">
                <a:latin typeface="Avenir"/>
              </a:rPr>
              <a:t> </a:t>
            </a:r>
            <a:r>
              <a:rPr lang="en-GB" sz="2400" dirty="0" err="1">
                <a:latin typeface="Avenir"/>
              </a:rPr>
              <a:t>ir</a:t>
            </a:r>
            <a:r>
              <a:rPr lang="en-GB" sz="2400" dirty="0">
                <a:latin typeface="Avenir"/>
              </a:rPr>
              <a:t> </a:t>
            </a:r>
            <a:r>
              <a:rPr lang="en-GB" sz="2400" dirty="0" err="1">
                <a:latin typeface="Avenir"/>
              </a:rPr>
              <a:t>kāda</a:t>
            </a:r>
            <a:r>
              <a:rPr lang="en-GB" sz="2400" dirty="0">
                <a:latin typeface="Avenir"/>
              </a:rPr>
              <a:t> </a:t>
            </a:r>
            <a:r>
              <a:rPr lang="en-GB" sz="2400" dirty="0" err="1">
                <a:latin typeface="Avenir"/>
              </a:rPr>
              <a:t>objektīva</a:t>
            </a:r>
            <a:r>
              <a:rPr lang="en-GB" sz="2400" dirty="0">
                <a:latin typeface="Avenir"/>
              </a:rPr>
              <a:t> </a:t>
            </a:r>
            <a:r>
              <a:rPr lang="en-GB" sz="2400" dirty="0" err="1">
                <a:latin typeface="Avenir"/>
              </a:rPr>
              <a:t>grūtība</a:t>
            </a:r>
            <a:r>
              <a:rPr lang="en-GB" sz="2400" dirty="0">
                <a:latin typeface="Avenir"/>
              </a:rPr>
              <a:t>, </a:t>
            </a:r>
            <a:r>
              <a:rPr lang="en-GB" sz="2400" dirty="0" err="1">
                <a:latin typeface="Avenir"/>
              </a:rPr>
              <a:t>kāpēc</a:t>
            </a:r>
            <a:r>
              <a:rPr lang="en-GB" sz="2400" dirty="0">
                <a:latin typeface="Avenir"/>
              </a:rPr>
              <a:t> </a:t>
            </a:r>
            <a:r>
              <a:rPr lang="en-GB" sz="2400" dirty="0" err="1">
                <a:latin typeface="Avenir"/>
              </a:rPr>
              <a:t>viņš</a:t>
            </a:r>
            <a:r>
              <a:rPr lang="en-GB" sz="2400" dirty="0">
                <a:latin typeface="Avenir"/>
              </a:rPr>
              <a:t> </a:t>
            </a:r>
            <a:r>
              <a:rPr lang="en-GB" sz="2400" dirty="0" err="1">
                <a:latin typeface="Avenir"/>
              </a:rPr>
              <a:t>nespēj</a:t>
            </a:r>
            <a:r>
              <a:rPr lang="en-GB" sz="2400" dirty="0">
                <a:latin typeface="Avenir"/>
              </a:rPr>
              <a:t> </a:t>
            </a:r>
            <a:r>
              <a:rPr lang="en-GB" sz="2400" dirty="0" err="1">
                <a:latin typeface="Avenir"/>
              </a:rPr>
              <a:t>sekot</a:t>
            </a:r>
            <a:r>
              <a:rPr lang="en-GB" sz="2400" dirty="0">
                <a:latin typeface="Avenir"/>
              </a:rPr>
              <a:t> </a:t>
            </a:r>
            <a:r>
              <a:rPr lang="en-GB" sz="2400" dirty="0" err="1">
                <a:latin typeface="Avenir"/>
              </a:rPr>
              <a:t>mācību</a:t>
            </a:r>
            <a:r>
              <a:rPr lang="en-GB" sz="2400" dirty="0">
                <a:latin typeface="Avenir"/>
              </a:rPr>
              <a:t> </a:t>
            </a:r>
            <a:r>
              <a:rPr lang="en-GB" sz="2400" dirty="0" err="1">
                <a:latin typeface="Avenir"/>
              </a:rPr>
              <a:t>stundai</a:t>
            </a:r>
            <a:r>
              <a:rPr lang="en-GB" sz="2400" dirty="0">
                <a:latin typeface="Avenir"/>
              </a:rPr>
              <a:t>.</a:t>
            </a:r>
          </a:p>
          <a:p>
            <a:pPr marL="457200" indent="-457200">
              <a:buAutoNum type="arabicPeriod"/>
            </a:pPr>
            <a:r>
              <a:rPr lang="en-GB" sz="2400" dirty="0" err="1">
                <a:latin typeface="Avenir"/>
              </a:rPr>
              <a:t>Jāizveido</a:t>
            </a:r>
            <a:r>
              <a:rPr lang="en-GB" sz="2400" dirty="0">
                <a:latin typeface="Avenir"/>
              </a:rPr>
              <a:t> </a:t>
            </a:r>
            <a:r>
              <a:rPr lang="en-GB" sz="2400" dirty="0" err="1">
                <a:latin typeface="Avenir"/>
              </a:rPr>
              <a:t>atbalsta</a:t>
            </a:r>
            <a:r>
              <a:rPr lang="en-GB" sz="2400" dirty="0">
                <a:latin typeface="Avenir"/>
              </a:rPr>
              <a:t> </a:t>
            </a:r>
            <a:r>
              <a:rPr lang="en-GB" sz="2400" dirty="0" err="1">
                <a:latin typeface="Avenir"/>
              </a:rPr>
              <a:t>komanda</a:t>
            </a:r>
            <a:r>
              <a:rPr lang="en-GB" sz="2400" dirty="0">
                <a:latin typeface="Avenir"/>
              </a:rPr>
              <a:t>, </a:t>
            </a:r>
            <a:r>
              <a:rPr lang="en-GB" sz="2400" dirty="0" err="1">
                <a:latin typeface="Avenir"/>
              </a:rPr>
              <a:t>jāpiedāvā</a:t>
            </a:r>
            <a:r>
              <a:rPr lang="en-GB" sz="2400" dirty="0">
                <a:latin typeface="Avenir"/>
              </a:rPr>
              <a:t> </a:t>
            </a:r>
            <a:r>
              <a:rPr lang="en-GB" sz="2400" dirty="0" err="1">
                <a:latin typeface="Avenir"/>
              </a:rPr>
              <a:t>speciālisti</a:t>
            </a:r>
            <a:r>
              <a:rPr lang="en-GB" sz="2400" dirty="0">
                <a:latin typeface="Avenir"/>
              </a:rPr>
              <a:t>, </a:t>
            </a:r>
            <a:r>
              <a:rPr lang="en-GB" sz="2400" dirty="0" err="1">
                <a:latin typeface="Avenir"/>
              </a:rPr>
              <a:t>mēģinot</a:t>
            </a:r>
            <a:r>
              <a:rPr lang="en-GB" sz="2400" dirty="0">
                <a:latin typeface="Avenir"/>
              </a:rPr>
              <a:t> </a:t>
            </a:r>
            <a:r>
              <a:rPr lang="en-GB" sz="2400" dirty="0" err="1">
                <a:latin typeface="Avenir"/>
              </a:rPr>
              <a:t>atrast</a:t>
            </a:r>
            <a:r>
              <a:rPr lang="en-GB" sz="2400" dirty="0">
                <a:latin typeface="Avenir"/>
              </a:rPr>
              <a:t> </a:t>
            </a:r>
            <a:r>
              <a:rPr lang="en-GB" sz="2400" dirty="0" err="1">
                <a:latin typeface="Avenir"/>
              </a:rPr>
              <a:t>kādus</a:t>
            </a:r>
            <a:r>
              <a:rPr lang="en-GB" sz="2400" dirty="0">
                <a:latin typeface="Avenir"/>
              </a:rPr>
              <a:t> </a:t>
            </a:r>
            <a:r>
              <a:rPr lang="en-GB" sz="2400" dirty="0" err="1">
                <a:latin typeface="Avenir"/>
              </a:rPr>
              <a:t>ieguvumus</a:t>
            </a:r>
            <a:r>
              <a:rPr lang="en-GB" sz="2400" dirty="0">
                <a:latin typeface="Avenir"/>
              </a:rPr>
              <a:t> </a:t>
            </a:r>
            <a:r>
              <a:rPr lang="en-GB" sz="2400" dirty="0" err="1">
                <a:latin typeface="Avenir"/>
              </a:rPr>
              <a:t>pašam</a:t>
            </a:r>
            <a:r>
              <a:rPr lang="en-GB" sz="2400" dirty="0">
                <a:latin typeface="Avenir"/>
              </a:rPr>
              <a:t> </a:t>
            </a:r>
            <a:r>
              <a:rPr lang="en-GB" sz="2400" dirty="0" err="1">
                <a:latin typeface="Avenir"/>
              </a:rPr>
              <a:t>bērnam</a:t>
            </a:r>
            <a:r>
              <a:rPr lang="en-GB" sz="2400" dirty="0">
                <a:latin typeface="Avenir"/>
              </a:rPr>
              <a:t>. </a:t>
            </a: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2660896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5051</TotalTime>
  <Words>459</Words>
  <Application>Microsoft Office PowerPoint</Application>
  <PresentationFormat>Platekrāna</PresentationFormat>
  <Paragraphs>49</Paragraphs>
  <Slides>11</Slides>
  <Notes>0</Notes>
  <HiddenSlides>0</HiddenSlides>
  <MMClips>0</MMClips>
  <ScaleCrop>false</ScaleCrop>
  <HeadingPairs>
    <vt:vector size="6" baseType="variant">
      <vt:variant>
        <vt:lpstr>Lietotie fonti</vt:lpstr>
      </vt:variant>
      <vt:variant>
        <vt:i4>6</vt:i4>
      </vt:variant>
      <vt:variant>
        <vt:lpstr>Dizains</vt:lpstr>
      </vt:variant>
      <vt:variant>
        <vt:i4>2</vt:i4>
      </vt:variant>
      <vt:variant>
        <vt:lpstr>Slaidu virsraksti</vt:lpstr>
      </vt:variant>
      <vt:variant>
        <vt:i4>11</vt:i4>
      </vt:variant>
    </vt:vector>
  </HeadingPairs>
  <TitlesOfParts>
    <vt:vector size="19" baseType="lpstr">
      <vt:lpstr>Aptos</vt:lpstr>
      <vt:lpstr>Aptos Display</vt:lpstr>
      <vt:lpstr>Arial</vt:lpstr>
      <vt:lpstr>Avenir</vt:lpstr>
      <vt:lpstr>Avenir Book</vt:lpstr>
      <vt:lpstr>Calibri</vt:lpstr>
      <vt:lpstr>Office Theme</vt:lpstr>
      <vt:lpstr>1_Office Theme</vt:lpstr>
      <vt:lpstr>PowerPoint prezentācija</vt:lpstr>
      <vt:lpstr>Sindija Meluškāne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Kraule</dc:creator>
  <cp:lastModifiedBy>Inese Kupce</cp:lastModifiedBy>
  <cp:revision>33</cp:revision>
  <cp:lastPrinted>2025-03-26T10:59:20Z</cp:lastPrinted>
  <dcterms:created xsi:type="dcterms:W3CDTF">2024-11-22T11:17:36Z</dcterms:created>
  <dcterms:modified xsi:type="dcterms:W3CDTF">2025-04-11T12:05:22Z</dcterms:modified>
</cp:coreProperties>
</file>