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6"/>
  </p:notesMasterIdLst>
  <p:handoutMasterIdLst>
    <p:handoutMasterId r:id="rId17"/>
  </p:handoutMasterIdLst>
  <p:sldIdLst>
    <p:sldId id="256" r:id="rId2"/>
    <p:sldId id="340" r:id="rId3"/>
    <p:sldId id="341" r:id="rId4"/>
    <p:sldId id="338" r:id="rId5"/>
    <p:sldId id="342" r:id="rId6"/>
    <p:sldId id="345" r:id="rId7"/>
    <p:sldId id="344" r:id="rId8"/>
    <p:sldId id="343" r:id="rId9"/>
    <p:sldId id="350" r:id="rId10"/>
    <p:sldId id="346" r:id="rId11"/>
    <p:sldId id="347" r:id="rId12"/>
    <p:sldId id="348" r:id="rId13"/>
    <p:sldId id="349" r:id="rId14"/>
    <p:sldId id="264" r:id="rId15"/>
  </p:sldIdLst>
  <p:sldSz cx="9144000" cy="6858000" type="screen4x3"/>
  <p:notesSz cx="6648450" cy="9850438"/>
  <p:defaultTex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1700" kern="1200">
        <a:solidFill>
          <a:schemeClr val="tx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1700" kern="1200">
        <a:solidFill>
          <a:schemeClr val="tx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1700" kern="1200">
        <a:solidFill>
          <a:schemeClr val="tx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1700" kern="1200">
        <a:solidFill>
          <a:schemeClr val="tx1"/>
        </a:solidFill>
        <a:latin typeface="Times New Roman" panose="02020603050405020304" pitchFamily="18"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33"/>
    <a:srgbClr val="993366"/>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Vidējs stils 2 - izcēlum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Vidējs stils 2 - izcēlum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Vidējs stils 3 - izcēlums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C4B1156A-380E-4F78-BDF5-A606A8083BF9}" styleName="Vidējs stils 4 - izcēlums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91EBBBCC-DAD2-459C-BE2E-F6DE35CF9A28}" styleName="Tumšs stils 2 - izcēlums 3/izcēlums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D27102A9-8310-4765-A935-A1911B00CA55}" styleName="Gaišs stils 1 - izcēlums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17292A2E-F333-43FB-9621-5CBBE7FDCDCB}" styleName="Gaišs stils 2 - izcēlums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0" d="100"/>
          <a:sy n="70" d="100"/>
        </p:scale>
        <p:origin x="116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2B344A3-7B43-4CB5-9B25-F9A6D1BD47FF}" type="doc">
      <dgm:prSet loTypeId="urn:microsoft.com/office/officeart/2005/8/layout/hProcess9" loCatId="process" qsTypeId="urn:microsoft.com/office/officeart/2005/8/quickstyle/simple1" qsCatId="simple" csTypeId="urn:microsoft.com/office/officeart/2005/8/colors/accent1_2" csCatId="accent1" phldr="1"/>
      <dgm:spPr/>
    </dgm:pt>
    <dgm:pt modelId="{688E51DF-8EF9-46ED-B19B-7D91A0F2401A}">
      <dgm:prSet phldrT="[Text]"/>
      <dgm:spPr/>
      <dgm:t>
        <a:bodyPr/>
        <a:lstStyle/>
        <a:p>
          <a:r>
            <a:rPr lang="lv-LV" dirty="0" smtClean="0"/>
            <a:t>Pārkāpums</a:t>
          </a:r>
          <a:endParaRPr lang="lv-LV" dirty="0"/>
        </a:p>
      </dgm:t>
    </dgm:pt>
    <dgm:pt modelId="{662C5AD5-86F6-4DED-804E-AE7435E06D04}" type="parTrans" cxnId="{255D33FE-F8A3-4FB2-8DB7-A3E51C7033C2}">
      <dgm:prSet/>
      <dgm:spPr/>
      <dgm:t>
        <a:bodyPr/>
        <a:lstStyle/>
        <a:p>
          <a:endParaRPr lang="lv-LV"/>
        </a:p>
      </dgm:t>
    </dgm:pt>
    <dgm:pt modelId="{8A8DDB67-3047-490D-9861-B9914DB9B311}" type="sibTrans" cxnId="{255D33FE-F8A3-4FB2-8DB7-A3E51C7033C2}">
      <dgm:prSet/>
      <dgm:spPr/>
      <dgm:t>
        <a:bodyPr/>
        <a:lstStyle/>
        <a:p>
          <a:endParaRPr lang="lv-LV"/>
        </a:p>
      </dgm:t>
    </dgm:pt>
    <dgm:pt modelId="{A7C68B89-5458-4AEA-BFCC-DA32D9FF6808}">
      <dgm:prSet phldrT="[Text]"/>
      <dgm:spPr/>
      <dgm:t>
        <a:bodyPr/>
        <a:lstStyle/>
        <a:p>
          <a:r>
            <a:rPr lang="lv-LV" dirty="0" smtClean="0"/>
            <a:t>Pārkāpums</a:t>
          </a:r>
          <a:endParaRPr lang="lv-LV" dirty="0"/>
        </a:p>
      </dgm:t>
    </dgm:pt>
    <dgm:pt modelId="{86F4C3A5-E3F7-4E12-90EB-FCC9E2542004}" type="parTrans" cxnId="{3EE789A7-D593-49EE-8DF8-7607FB47B500}">
      <dgm:prSet/>
      <dgm:spPr/>
      <dgm:t>
        <a:bodyPr/>
        <a:lstStyle/>
        <a:p>
          <a:endParaRPr lang="lv-LV"/>
        </a:p>
      </dgm:t>
    </dgm:pt>
    <dgm:pt modelId="{BC4A8D8C-4E01-4C73-A8E1-0A3A6C666DCA}" type="sibTrans" cxnId="{3EE789A7-D593-49EE-8DF8-7607FB47B500}">
      <dgm:prSet/>
      <dgm:spPr/>
      <dgm:t>
        <a:bodyPr/>
        <a:lstStyle/>
        <a:p>
          <a:endParaRPr lang="lv-LV"/>
        </a:p>
      </dgm:t>
    </dgm:pt>
    <dgm:pt modelId="{614F187D-3D0E-430F-8B89-14575F9C5FCC}">
      <dgm:prSet phldrT="[Text]"/>
      <dgm:spPr/>
      <dgm:t>
        <a:bodyPr/>
        <a:lstStyle/>
        <a:p>
          <a:r>
            <a:rPr lang="lv-LV" dirty="0" smtClean="0"/>
            <a:t>Pārkāpums</a:t>
          </a:r>
          <a:endParaRPr lang="lv-LV" dirty="0"/>
        </a:p>
      </dgm:t>
    </dgm:pt>
    <dgm:pt modelId="{5B803814-C4C5-4983-9D63-6E74B5EE40FF}" type="parTrans" cxnId="{A3E14EDD-C8AE-4594-B8AD-43960D49B5DF}">
      <dgm:prSet/>
      <dgm:spPr/>
      <dgm:t>
        <a:bodyPr/>
        <a:lstStyle/>
        <a:p>
          <a:endParaRPr lang="lv-LV"/>
        </a:p>
      </dgm:t>
    </dgm:pt>
    <dgm:pt modelId="{513CA494-372B-4294-AA7B-357FD0561082}" type="sibTrans" cxnId="{A3E14EDD-C8AE-4594-B8AD-43960D49B5DF}">
      <dgm:prSet/>
      <dgm:spPr/>
      <dgm:t>
        <a:bodyPr/>
        <a:lstStyle/>
        <a:p>
          <a:endParaRPr lang="lv-LV"/>
        </a:p>
      </dgm:t>
    </dgm:pt>
    <dgm:pt modelId="{72F5FB4C-230F-4876-B463-B3B74DA1344B}" type="pres">
      <dgm:prSet presAssocID="{72B344A3-7B43-4CB5-9B25-F9A6D1BD47FF}" presName="CompostProcess" presStyleCnt="0">
        <dgm:presLayoutVars>
          <dgm:dir/>
          <dgm:resizeHandles val="exact"/>
        </dgm:presLayoutVars>
      </dgm:prSet>
      <dgm:spPr/>
    </dgm:pt>
    <dgm:pt modelId="{56C34B93-44C8-4FAB-9918-39693FCBBA79}" type="pres">
      <dgm:prSet presAssocID="{72B344A3-7B43-4CB5-9B25-F9A6D1BD47FF}" presName="arrow" presStyleLbl="bgShp" presStyleIdx="0" presStyleCnt="1"/>
      <dgm:spPr/>
    </dgm:pt>
    <dgm:pt modelId="{C3E1A7F5-634E-4BFC-B5A2-BF1291AF40C7}" type="pres">
      <dgm:prSet presAssocID="{72B344A3-7B43-4CB5-9B25-F9A6D1BD47FF}" presName="linearProcess" presStyleCnt="0"/>
      <dgm:spPr/>
    </dgm:pt>
    <dgm:pt modelId="{EB2250E2-47BD-4047-8C50-52DDDA4FD55B}" type="pres">
      <dgm:prSet presAssocID="{688E51DF-8EF9-46ED-B19B-7D91A0F2401A}" presName="textNode" presStyleLbl="node1" presStyleIdx="0" presStyleCnt="3">
        <dgm:presLayoutVars>
          <dgm:bulletEnabled val="1"/>
        </dgm:presLayoutVars>
      </dgm:prSet>
      <dgm:spPr/>
      <dgm:t>
        <a:bodyPr/>
        <a:lstStyle/>
        <a:p>
          <a:endParaRPr lang="lv-LV"/>
        </a:p>
      </dgm:t>
    </dgm:pt>
    <dgm:pt modelId="{EBFB7389-D737-4271-8C99-F143F3889C21}" type="pres">
      <dgm:prSet presAssocID="{8A8DDB67-3047-490D-9861-B9914DB9B311}" presName="sibTrans" presStyleCnt="0"/>
      <dgm:spPr/>
    </dgm:pt>
    <dgm:pt modelId="{F8879762-B7CF-4258-96EF-26BA0BAE65EB}" type="pres">
      <dgm:prSet presAssocID="{A7C68B89-5458-4AEA-BFCC-DA32D9FF6808}" presName="textNode" presStyleLbl="node1" presStyleIdx="1" presStyleCnt="3">
        <dgm:presLayoutVars>
          <dgm:bulletEnabled val="1"/>
        </dgm:presLayoutVars>
      </dgm:prSet>
      <dgm:spPr/>
      <dgm:t>
        <a:bodyPr/>
        <a:lstStyle/>
        <a:p>
          <a:endParaRPr lang="lv-LV"/>
        </a:p>
      </dgm:t>
    </dgm:pt>
    <dgm:pt modelId="{BA91549C-830C-4AC2-87C9-452B71ED17F3}" type="pres">
      <dgm:prSet presAssocID="{BC4A8D8C-4E01-4C73-A8E1-0A3A6C666DCA}" presName="sibTrans" presStyleCnt="0"/>
      <dgm:spPr/>
    </dgm:pt>
    <dgm:pt modelId="{787BEFDA-61F2-42AA-BE43-035270E82532}" type="pres">
      <dgm:prSet presAssocID="{614F187D-3D0E-430F-8B89-14575F9C5FCC}" presName="textNode" presStyleLbl="node1" presStyleIdx="2" presStyleCnt="3">
        <dgm:presLayoutVars>
          <dgm:bulletEnabled val="1"/>
        </dgm:presLayoutVars>
      </dgm:prSet>
      <dgm:spPr/>
      <dgm:t>
        <a:bodyPr/>
        <a:lstStyle/>
        <a:p>
          <a:endParaRPr lang="lv-LV"/>
        </a:p>
      </dgm:t>
    </dgm:pt>
  </dgm:ptLst>
  <dgm:cxnLst>
    <dgm:cxn modelId="{3EE789A7-D593-49EE-8DF8-7607FB47B500}" srcId="{72B344A3-7B43-4CB5-9B25-F9A6D1BD47FF}" destId="{A7C68B89-5458-4AEA-BFCC-DA32D9FF6808}" srcOrd="1" destOrd="0" parTransId="{86F4C3A5-E3F7-4E12-90EB-FCC9E2542004}" sibTransId="{BC4A8D8C-4E01-4C73-A8E1-0A3A6C666DCA}"/>
    <dgm:cxn modelId="{456C3D95-AFAC-4D6E-A881-5D823C3A0BD0}" type="presOf" srcId="{614F187D-3D0E-430F-8B89-14575F9C5FCC}" destId="{787BEFDA-61F2-42AA-BE43-035270E82532}" srcOrd="0" destOrd="0" presId="urn:microsoft.com/office/officeart/2005/8/layout/hProcess9"/>
    <dgm:cxn modelId="{5AD5B696-A6A8-4FF1-8486-48E5D8AE9C66}" type="presOf" srcId="{72B344A3-7B43-4CB5-9B25-F9A6D1BD47FF}" destId="{72F5FB4C-230F-4876-B463-B3B74DA1344B}" srcOrd="0" destOrd="0" presId="urn:microsoft.com/office/officeart/2005/8/layout/hProcess9"/>
    <dgm:cxn modelId="{A88760C5-2309-4BEE-A078-4D993A7C0976}" type="presOf" srcId="{688E51DF-8EF9-46ED-B19B-7D91A0F2401A}" destId="{EB2250E2-47BD-4047-8C50-52DDDA4FD55B}" srcOrd="0" destOrd="0" presId="urn:microsoft.com/office/officeart/2005/8/layout/hProcess9"/>
    <dgm:cxn modelId="{A3E14EDD-C8AE-4594-B8AD-43960D49B5DF}" srcId="{72B344A3-7B43-4CB5-9B25-F9A6D1BD47FF}" destId="{614F187D-3D0E-430F-8B89-14575F9C5FCC}" srcOrd="2" destOrd="0" parTransId="{5B803814-C4C5-4983-9D63-6E74B5EE40FF}" sibTransId="{513CA494-372B-4294-AA7B-357FD0561082}"/>
    <dgm:cxn modelId="{255D33FE-F8A3-4FB2-8DB7-A3E51C7033C2}" srcId="{72B344A3-7B43-4CB5-9B25-F9A6D1BD47FF}" destId="{688E51DF-8EF9-46ED-B19B-7D91A0F2401A}" srcOrd="0" destOrd="0" parTransId="{662C5AD5-86F6-4DED-804E-AE7435E06D04}" sibTransId="{8A8DDB67-3047-490D-9861-B9914DB9B311}"/>
    <dgm:cxn modelId="{E7DDA66A-1DCC-4A93-ABA8-C6437B413FCF}" type="presOf" srcId="{A7C68B89-5458-4AEA-BFCC-DA32D9FF6808}" destId="{F8879762-B7CF-4258-96EF-26BA0BAE65EB}" srcOrd="0" destOrd="0" presId="urn:microsoft.com/office/officeart/2005/8/layout/hProcess9"/>
    <dgm:cxn modelId="{6713C450-9353-479F-8C26-08D715E1AB92}" type="presParOf" srcId="{72F5FB4C-230F-4876-B463-B3B74DA1344B}" destId="{56C34B93-44C8-4FAB-9918-39693FCBBA79}" srcOrd="0" destOrd="0" presId="urn:microsoft.com/office/officeart/2005/8/layout/hProcess9"/>
    <dgm:cxn modelId="{489B658E-E4AB-49DA-94EA-B251FEC03025}" type="presParOf" srcId="{72F5FB4C-230F-4876-B463-B3B74DA1344B}" destId="{C3E1A7F5-634E-4BFC-B5A2-BF1291AF40C7}" srcOrd="1" destOrd="0" presId="urn:microsoft.com/office/officeart/2005/8/layout/hProcess9"/>
    <dgm:cxn modelId="{0454EE07-0E8B-4AA5-A4A0-30F1123D126F}" type="presParOf" srcId="{C3E1A7F5-634E-4BFC-B5A2-BF1291AF40C7}" destId="{EB2250E2-47BD-4047-8C50-52DDDA4FD55B}" srcOrd="0" destOrd="0" presId="urn:microsoft.com/office/officeart/2005/8/layout/hProcess9"/>
    <dgm:cxn modelId="{990DD01D-AE9F-496A-B135-D7AAAF3FD471}" type="presParOf" srcId="{C3E1A7F5-634E-4BFC-B5A2-BF1291AF40C7}" destId="{EBFB7389-D737-4271-8C99-F143F3889C21}" srcOrd="1" destOrd="0" presId="urn:microsoft.com/office/officeart/2005/8/layout/hProcess9"/>
    <dgm:cxn modelId="{0195FE0F-D0FC-4E10-BB2D-ED5BAED0FF4E}" type="presParOf" srcId="{C3E1A7F5-634E-4BFC-B5A2-BF1291AF40C7}" destId="{F8879762-B7CF-4258-96EF-26BA0BAE65EB}" srcOrd="2" destOrd="0" presId="urn:microsoft.com/office/officeart/2005/8/layout/hProcess9"/>
    <dgm:cxn modelId="{54084A8C-3033-4412-B19D-B34E8B736837}" type="presParOf" srcId="{C3E1A7F5-634E-4BFC-B5A2-BF1291AF40C7}" destId="{BA91549C-830C-4AC2-87C9-452B71ED17F3}" srcOrd="3" destOrd="0" presId="urn:microsoft.com/office/officeart/2005/8/layout/hProcess9"/>
    <dgm:cxn modelId="{892BD3EA-A2C5-4D0B-AA30-27B36E491586}" type="presParOf" srcId="{C3E1A7F5-634E-4BFC-B5A2-BF1291AF40C7}" destId="{787BEFDA-61F2-42AA-BE43-035270E82532}"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C34B93-44C8-4FAB-9918-39693FCBBA79}">
      <dsp:nvSpPr>
        <dsp:cNvPr id="0" name=""/>
        <dsp:cNvSpPr/>
      </dsp:nvSpPr>
      <dsp:spPr>
        <a:xfrm>
          <a:off x="436387" y="0"/>
          <a:ext cx="4945722" cy="3045346"/>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B2250E2-47BD-4047-8C50-52DDDA4FD55B}">
      <dsp:nvSpPr>
        <dsp:cNvPr id="0" name=""/>
        <dsp:cNvSpPr/>
      </dsp:nvSpPr>
      <dsp:spPr>
        <a:xfrm>
          <a:off x="2042" y="913603"/>
          <a:ext cx="1854326" cy="121813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lv-LV" sz="2700" kern="1200" dirty="0" smtClean="0"/>
            <a:t>Pārkāpums</a:t>
          </a:r>
          <a:endParaRPr lang="lv-LV" sz="2700" kern="1200" dirty="0"/>
        </a:p>
      </dsp:txBody>
      <dsp:txXfrm>
        <a:off x="61507" y="973068"/>
        <a:ext cx="1735396" cy="1099208"/>
      </dsp:txXfrm>
    </dsp:sp>
    <dsp:sp modelId="{F8879762-B7CF-4258-96EF-26BA0BAE65EB}">
      <dsp:nvSpPr>
        <dsp:cNvPr id="0" name=""/>
        <dsp:cNvSpPr/>
      </dsp:nvSpPr>
      <dsp:spPr>
        <a:xfrm>
          <a:off x="1982085" y="913603"/>
          <a:ext cx="1854326" cy="121813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lv-LV" sz="2700" kern="1200" dirty="0" smtClean="0"/>
            <a:t>Pārkāpums</a:t>
          </a:r>
          <a:endParaRPr lang="lv-LV" sz="2700" kern="1200" dirty="0"/>
        </a:p>
      </dsp:txBody>
      <dsp:txXfrm>
        <a:off x="2041550" y="973068"/>
        <a:ext cx="1735396" cy="1099208"/>
      </dsp:txXfrm>
    </dsp:sp>
    <dsp:sp modelId="{787BEFDA-61F2-42AA-BE43-035270E82532}">
      <dsp:nvSpPr>
        <dsp:cNvPr id="0" name=""/>
        <dsp:cNvSpPr/>
      </dsp:nvSpPr>
      <dsp:spPr>
        <a:xfrm>
          <a:off x="3962128" y="913603"/>
          <a:ext cx="1854326" cy="121813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lv-LV" sz="2700" kern="1200" dirty="0" smtClean="0"/>
            <a:t>Pārkāpums</a:t>
          </a:r>
          <a:endParaRPr lang="lv-LV" sz="2700" kern="1200" dirty="0"/>
        </a:p>
      </dsp:txBody>
      <dsp:txXfrm>
        <a:off x="4021593" y="973068"/>
        <a:ext cx="1735396" cy="1099208"/>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2881313" cy="493713"/>
          </a:xfrm>
          <a:prstGeom prst="rect">
            <a:avLst/>
          </a:prstGeom>
        </p:spPr>
        <p:txBody>
          <a:bodyPr vert="horz" lIns="90196" tIns="45098" rIns="90196" bIns="45098" rtlCol="0"/>
          <a:lstStyle>
            <a:lvl1pPr algn="l" eaLnBrk="1" hangingPunct="1">
              <a:defRPr sz="1200"/>
            </a:lvl1pPr>
          </a:lstStyle>
          <a:p>
            <a:pPr>
              <a:defRPr/>
            </a:pPr>
            <a:endParaRPr lang="lv-LV"/>
          </a:p>
        </p:txBody>
      </p:sp>
      <p:sp>
        <p:nvSpPr>
          <p:cNvPr id="3" name="Datuma vietturis 2"/>
          <p:cNvSpPr>
            <a:spLocks noGrp="1"/>
          </p:cNvSpPr>
          <p:nvPr>
            <p:ph type="dt" sz="quarter" idx="1"/>
          </p:nvPr>
        </p:nvSpPr>
        <p:spPr>
          <a:xfrm>
            <a:off x="3765550" y="0"/>
            <a:ext cx="2881313" cy="493713"/>
          </a:xfrm>
          <a:prstGeom prst="rect">
            <a:avLst/>
          </a:prstGeom>
        </p:spPr>
        <p:txBody>
          <a:bodyPr vert="horz" lIns="90196" tIns="45098" rIns="90196" bIns="45098" rtlCol="0"/>
          <a:lstStyle>
            <a:lvl1pPr algn="r" eaLnBrk="1" hangingPunct="1">
              <a:defRPr sz="1200"/>
            </a:lvl1pPr>
          </a:lstStyle>
          <a:p>
            <a:pPr>
              <a:defRPr/>
            </a:pPr>
            <a:fld id="{134B9997-E8BB-4542-883D-E329FA195FB0}" type="datetimeFigureOut">
              <a:rPr lang="lv-LV"/>
              <a:pPr>
                <a:defRPr/>
              </a:pPr>
              <a:t>15.06.2020.</a:t>
            </a:fld>
            <a:endParaRPr lang="lv-LV"/>
          </a:p>
        </p:txBody>
      </p:sp>
      <p:sp>
        <p:nvSpPr>
          <p:cNvPr id="4" name="Kājenes vietturis 3"/>
          <p:cNvSpPr>
            <a:spLocks noGrp="1"/>
          </p:cNvSpPr>
          <p:nvPr>
            <p:ph type="ftr" sz="quarter" idx="2"/>
          </p:nvPr>
        </p:nvSpPr>
        <p:spPr>
          <a:xfrm>
            <a:off x="0" y="9355138"/>
            <a:ext cx="2881313" cy="493712"/>
          </a:xfrm>
          <a:prstGeom prst="rect">
            <a:avLst/>
          </a:prstGeom>
        </p:spPr>
        <p:txBody>
          <a:bodyPr vert="horz" lIns="90196" tIns="45098" rIns="90196" bIns="45098" rtlCol="0" anchor="b"/>
          <a:lstStyle>
            <a:lvl1pPr algn="l" eaLnBrk="1" hangingPunct="1">
              <a:defRPr sz="1200"/>
            </a:lvl1pPr>
          </a:lstStyle>
          <a:p>
            <a:pPr>
              <a:defRPr/>
            </a:pPr>
            <a:endParaRPr lang="lv-LV"/>
          </a:p>
        </p:txBody>
      </p:sp>
      <p:sp>
        <p:nvSpPr>
          <p:cNvPr id="5" name="Slaida numura vietturis 4"/>
          <p:cNvSpPr>
            <a:spLocks noGrp="1"/>
          </p:cNvSpPr>
          <p:nvPr>
            <p:ph type="sldNum" sz="quarter" idx="3"/>
          </p:nvPr>
        </p:nvSpPr>
        <p:spPr>
          <a:xfrm>
            <a:off x="3765550" y="9355138"/>
            <a:ext cx="2881313" cy="493712"/>
          </a:xfrm>
          <a:prstGeom prst="rect">
            <a:avLst/>
          </a:prstGeom>
        </p:spPr>
        <p:txBody>
          <a:bodyPr vert="horz" wrap="square" lIns="90196" tIns="45098" rIns="90196" bIns="45098" numCol="1" anchor="b" anchorCtr="0" compatLnSpc="1">
            <a:prstTxWarp prst="textNoShape">
              <a:avLst/>
            </a:prstTxWarp>
          </a:bodyPr>
          <a:lstStyle>
            <a:lvl1pPr algn="r" eaLnBrk="1" hangingPunct="1">
              <a:defRPr sz="1200" smtClean="0"/>
            </a:lvl1pPr>
          </a:lstStyle>
          <a:p>
            <a:pPr>
              <a:defRPr/>
            </a:pPr>
            <a:fld id="{61E7261A-A101-4C4B-BABD-393B744A5ABD}" type="slidenum">
              <a:rPr lang="lv-LV" altLang="lv-LV"/>
              <a:pPr>
                <a:defRPr/>
              </a:pPr>
              <a:t>‹#›</a:t>
            </a:fld>
            <a:endParaRPr lang="lv-LV" altLang="lv-LV"/>
          </a:p>
        </p:txBody>
      </p:sp>
    </p:spTree>
    <p:extLst>
      <p:ext uri="{BB962C8B-B14F-4D97-AF65-F5344CB8AC3E}">
        <p14:creationId xmlns:p14="http://schemas.microsoft.com/office/powerpoint/2010/main" val="7826350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1313" cy="493713"/>
          </a:xfrm>
          <a:prstGeom prst="rect">
            <a:avLst/>
          </a:prstGeom>
        </p:spPr>
        <p:txBody>
          <a:bodyPr vert="horz" lIns="90196" tIns="45098" rIns="90196" bIns="45098" rtlCol="0"/>
          <a:lstStyle>
            <a:lvl1pPr algn="l" defTabSz="926797" eaLnBrk="1" fontAlgn="auto" hangingPunct="1">
              <a:spcBef>
                <a:spcPts val="0"/>
              </a:spcBef>
              <a:spcAft>
                <a:spcPts val="0"/>
              </a:spcAft>
              <a:defRPr sz="1200">
                <a:latin typeface="+mn-lt"/>
                <a:ea typeface="+mn-ea"/>
                <a:cs typeface="+mn-cs"/>
              </a:defRPr>
            </a:lvl1pPr>
          </a:lstStyle>
          <a:p>
            <a:pPr>
              <a:defRPr/>
            </a:pPr>
            <a:endParaRPr lang="lv-LV"/>
          </a:p>
        </p:txBody>
      </p:sp>
      <p:sp>
        <p:nvSpPr>
          <p:cNvPr id="3" name="Date Placeholder 2"/>
          <p:cNvSpPr>
            <a:spLocks noGrp="1"/>
          </p:cNvSpPr>
          <p:nvPr>
            <p:ph type="dt" idx="1"/>
          </p:nvPr>
        </p:nvSpPr>
        <p:spPr>
          <a:xfrm>
            <a:off x="3765550" y="0"/>
            <a:ext cx="2881313" cy="493713"/>
          </a:xfrm>
          <a:prstGeom prst="rect">
            <a:avLst/>
          </a:prstGeom>
        </p:spPr>
        <p:txBody>
          <a:bodyPr vert="horz" wrap="square" lIns="90196" tIns="45098" rIns="90196" bIns="45098" numCol="1" anchor="t" anchorCtr="0" compatLnSpc="1">
            <a:prstTxWarp prst="textNoShape">
              <a:avLst/>
            </a:prstTxWarp>
          </a:bodyPr>
          <a:lstStyle>
            <a:lvl1pPr algn="r" eaLnBrk="1" hangingPunct="1">
              <a:defRPr sz="1200">
                <a:latin typeface="Calibri" pitchFamily="34" charset="0"/>
                <a:cs typeface="Arial" pitchFamily="34" charset="0"/>
              </a:defRPr>
            </a:lvl1pPr>
          </a:lstStyle>
          <a:p>
            <a:pPr>
              <a:defRPr/>
            </a:pPr>
            <a:fld id="{B219A1C5-2E60-4A78-9B4A-8575DEA25C2B}" type="datetimeFigureOut">
              <a:rPr lang="lv-LV" altLang="lv-LV"/>
              <a:pPr>
                <a:defRPr/>
              </a:pPr>
              <a:t>15.06.2020.</a:t>
            </a:fld>
            <a:endParaRPr lang="lv-LV" altLang="lv-LV"/>
          </a:p>
        </p:txBody>
      </p:sp>
      <p:sp>
        <p:nvSpPr>
          <p:cNvPr id="4" name="Slide Image Placeholder 3"/>
          <p:cNvSpPr>
            <a:spLocks noGrp="1" noRot="1" noChangeAspect="1"/>
          </p:cNvSpPr>
          <p:nvPr>
            <p:ph type="sldImg" idx="2"/>
          </p:nvPr>
        </p:nvSpPr>
        <p:spPr>
          <a:xfrm>
            <a:off x="862013" y="738188"/>
            <a:ext cx="4924425" cy="3694112"/>
          </a:xfrm>
          <a:prstGeom prst="rect">
            <a:avLst/>
          </a:prstGeom>
          <a:noFill/>
          <a:ln w="12700">
            <a:solidFill>
              <a:prstClr val="black"/>
            </a:solidFill>
          </a:ln>
        </p:spPr>
        <p:txBody>
          <a:bodyPr vert="horz" lIns="90196" tIns="45098" rIns="90196" bIns="45098" rtlCol="0" anchor="ctr"/>
          <a:lstStyle/>
          <a:p>
            <a:pPr lvl="0"/>
            <a:endParaRPr lang="lv-LV" noProof="0"/>
          </a:p>
        </p:txBody>
      </p:sp>
      <p:sp>
        <p:nvSpPr>
          <p:cNvPr id="5" name="Notes Placeholder 4"/>
          <p:cNvSpPr>
            <a:spLocks noGrp="1"/>
          </p:cNvSpPr>
          <p:nvPr>
            <p:ph type="body" sz="quarter" idx="3"/>
          </p:nvPr>
        </p:nvSpPr>
        <p:spPr>
          <a:xfrm>
            <a:off x="665163" y="4679950"/>
            <a:ext cx="5318125" cy="4432300"/>
          </a:xfrm>
          <a:prstGeom prst="rect">
            <a:avLst/>
          </a:prstGeom>
        </p:spPr>
        <p:txBody>
          <a:bodyPr vert="horz" lIns="90196" tIns="45098" rIns="90196" bIns="45098"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lv-LV" noProof="0"/>
          </a:p>
        </p:txBody>
      </p:sp>
      <p:sp>
        <p:nvSpPr>
          <p:cNvPr id="6" name="Footer Placeholder 5"/>
          <p:cNvSpPr>
            <a:spLocks noGrp="1"/>
          </p:cNvSpPr>
          <p:nvPr>
            <p:ph type="ftr" sz="quarter" idx="4"/>
          </p:nvPr>
        </p:nvSpPr>
        <p:spPr>
          <a:xfrm>
            <a:off x="0" y="9355138"/>
            <a:ext cx="2881313" cy="493712"/>
          </a:xfrm>
          <a:prstGeom prst="rect">
            <a:avLst/>
          </a:prstGeom>
        </p:spPr>
        <p:txBody>
          <a:bodyPr vert="horz" lIns="90196" tIns="45098" rIns="90196" bIns="45098" rtlCol="0" anchor="b"/>
          <a:lstStyle>
            <a:lvl1pPr algn="l" defTabSz="926797" eaLnBrk="1" fontAlgn="auto" hangingPunct="1">
              <a:spcBef>
                <a:spcPts val="0"/>
              </a:spcBef>
              <a:spcAft>
                <a:spcPts val="0"/>
              </a:spcAft>
              <a:defRPr sz="1200">
                <a:latin typeface="+mn-lt"/>
                <a:ea typeface="+mn-ea"/>
                <a:cs typeface="+mn-cs"/>
              </a:defRPr>
            </a:lvl1pPr>
          </a:lstStyle>
          <a:p>
            <a:pPr>
              <a:defRPr/>
            </a:pPr>
            <a:endParaRPr lang="lv-LV"/>
          </a:p>
        </p:txBody>
      </p:sp>
      <p:sp>
        <p:nvSpPr>
          <p:cNvPr id="7" name="Slide Number Placeholder 6"/>
          <p:cNvSpPr>
            <a:spLocks noGrp="1"/>
          </p:cNvSpPr>
          <p:nvPr>
            <p:ph type="sldNum" sz="quarter" idx="5"/>
          </p:nvPr>
        </p:nvSpPr>
        <p:spPr>
          <a:xfrm>
            <a:off x="3765550" y="9355138"/>
            <a:ext cx="2881313" cy="493712"/>
          </a:xfrm>
          <a:prstGeom prst="rect">
            <a:avLst/>
          </a:prstGeom>
        </p:spPr>
        <p:txBody>
          <a:bodyPr vert="horz" wrap="square" lIns="90196" tIns="45098" rIns="90196" bIns="45098" numCol="1" anchor="b" anchorCtr="0" compatLnSpc="1">
            <a:prstTxWarp prst="textNoShape">
              <a:avLst/>
            </a:prstTxWarp>
          </a:bodyPr>
          <a:lstStyle>
            <a:lvl1pPr algn="r" eaLnBrk="1" hangingPunct="1">
              <a:defRPr sz="1200" smtClean="0">
                <a:latin typeface="Calibri" panose="020F0502020204030204" pitchFamily="34" charset="0"/>
                <a:cs typeface="Arial" panose="020B0604020202020204" pitchFamily="34" charset="0"/>
              </a:defRPr>
            </a:lvl1pPr>
          </a:lstStyle>
          <a:p>
            <a:pPr>
              <a:defRPr/>
            </a:pPr>
            <a:fld id="{16CF47A2-1FAA-459B-987E-053E1811A9DE}" type="slidenum">
              <a:rPr lang="lv-LV" altLang="lv-LV"/>
              <a:pPr>
                <a:defRPr/>
              </a:pPr>
              <a:t>‹#›</a:t>
            </a:fld>
            <a:endParaRPr lang="lv-LV" altLang="lv-LV"/>
          </a:p>
        </p:txBody>
      </p:sp>
    </p:spTree>
    <p:extLst>
      <p:ext uri="{BB962C8B-B14F-4D97-AF65-F5344CB8AC3E}">
        <p14:creationId xmlns:p14="http://schemas.microsoft.com/office/powerpoint/2010/main" val="3824618586"/>
      </p:ext>
    </p:extLst>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S PGothic" pitchFamily="34" charset="-128"/>
        <a:cs typeface="ＭＳ Ｐゴシック" charset="0"/>
      </a:defRPr>
    </a:lvl1pPr>
    <a:lvl2pPr marL="4683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382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4081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780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Tree>
    <p:extLst>
      <p:ext uri="{BB962C8B-B14F-4D97-AF65-F5344CB8AC3E}">
        <p14:creationId xmlns:p14="http://schemas.microsoft.com/office/powerpoint/2010/main" val="17857481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smtClean="0"/>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smtClean="0">
                <a:latin typeface="Verdana" panose="020B0604030504040204" pitchFamily="34" charset="0"/>
              </a:defRPr>
            </a:lvl1pPr>
          </a:lstStyle>
          <a:p>
            <a:pPr>
              <a:defRPr/>
            </a:pPr>
            <a:fld id="{799DFD81-737B-498D-B139-093DB06760D8}" type="slidenum">
              <a:rPr lang="en-US" altLang="lv-LV"/>
              <a:pPr>
                <a:defRPr/>
              </a:pPr>
              <a:t>‹#›</a:t>
            </a:fld>
            <a:endParaRPr lang="en-US" altLang="lv-LV"/>
          </a:p>
        </p:txBody>
      </p:sp>
    </p:spTree>
    <p:extLst>
      <p:ext uri="{BB962C8B-B14F-4D97-AF65-F5344CB8AC3E}">
        <p14:creationId xmlns:p14="http://schemas.microsoft.com/office/powerpoint/2010/main" val="40337580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657600"/>
            <a:ext cx="6096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lv-LV" smtClean="0"/>
              <a:t>Click to edit Master title style</a:t>
            </a:r>
            <a:endParaRPr lang="en-US" dirty="0"/>
          </a:p>
        </p:txBody>
      </p:sp>
      <p:sp>
        <p:nvSpPr>
          <p:cNvPr id="3" name="Text Placeholder 2"/>
          <p:cNvSpPr>
            <a:spLocks noGrp="1"/>
          </p:cNvSpPr>
          <p:nvPr>
            <p:ph type="body" idx="1"/>
          </p:nvPr>
        </p:nvSpPr>
        <p:spPr>
          <a:xfrm>
            <a:off x="2590800" y="381000"/>
            <a:ext cx="6096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smtClean="0"/>
              <a:t>Click to edit Master text styles</a:t>
            </a:r>
          </a:p>
        </p:txBody>
      </p:sp>
      <p:sp>
        <p:nvSpPr>
          <p:cNvPr id="10"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dirty="0" smtClean="0"/>
              <a:t>Click to edit Master text styles</a:t>
            </a:r>
          </a:p>
        </p:txBody>
      </p:sp>
      <p:sp>
        <p:nvSpPr>
          <p:cNvPr id="11"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smtClean="0">
                <a:latin typeface="Verdana" panose="020B0604030504040204" pitchFamily="34" charset="0"/>
              </a:defRPr>
            </a:lvl1pPr>
          </a:lstStyle>
          <a:p>
            <a:pPr>
              <a:defRPr/>
            </a:pPr>
            <a:fld id="{17112347-A731-4F3E-ADB8-11BD2CC4D8B9}" type="slidenum">
              <a:rPr lang="en-US" altLang="lv-LV"/>
              <a:pPr>
                <a:defRPr/>
              </a:pPr>
              <a:t>‹#›</a:t>
            </a:fld>
            <a:endParaRPr lang="en-US" altLang="lv-LV"/>
          </a:p>
        </p:txBody>
      </p:sp>
    </p:spTree>
    <p:extLst>
      <p:ext uri="{BB962C8B-B14F-4D97-AF65-F5344CB8AC3E}">
        <p14:creationId xmlns:p14="http://schemas.microsoft.com/office/powerpoint/2010/main" val="568034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2590800" y="1752600"/>
            <a:ext cx="28956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715000" y="1752600"/>
            <a:ext cx="29718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2"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smtClean="0">
                <a:latin typeface="Verdana" panose="020B0604030504040204" pitchFamily="34" charset="0"/>
              </a:defRPr>
            </a:lvl1pPr>
          </a:lstStyle>
          <a:p>
            <a:pPr>
              <a:defRPr/>
            </a:pPr>
            <a:fld id="{7C5D97D3-F959-4829-B1C8-717E8259C9D0}" type="slidenum">
              <a:rPr lang="en-US" altLang="lv-LV"/>
              <a:pPr>
                <a:defRPr/>
              </a:pPr>
              <a:t>‹#›</a:t>
            </a:fld>
            <a:endParaRPr lang="en-US" altLang="lv-LV"/>
          </a:p>
        </p:txBody>
      </p:sp>
    </p:spTree>
    <p:extLst>
      <p:ext uri="{BB962C8B-B14F-4D97-AF65-F5344CB8AC3E}">
        <p14:creationId xmlns:p14="http://schemas.microsoft.com/office/powerpoint/2010/main" val="22227579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9"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15" name="Content Placeholder 2"/>
          <p:cNvSpPr>
            <a:spLocks noGrp="1"/>
          </p:cNvSpPr>
          <p:nvPr>
            <p:ph sz="half" idx="1"/>
          </p:nvPr>
        </p:nvSpPr>
        <p:spPr>
          <a:xfrm>
            <a:off x="2590800" y="2386940"/>
            <a:ext cx="28956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Content Placeholder 3"/>
          <p:cNvSpPr>
            <a:spLocks noGrp="1"/>
          </p:cNvSpPr>
          <p:nvPr>
            <p:ph sz="half" idx="2"/>
          </p:nvPr>
        </p:nvSpPr>
        <p:spPr>
          <a:xfrm>
            <a:off x="5715000" y="2386940"/>
            <a:ext cx="29718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2" name="Text Placeholder 21"/>
          <p:cNvSpPr>
            <a:spLocks noGrp="1"/>
          </p:cNvSpPr>
          <p:nvPr>
            <p:ph type="body" sz="quarter" idx="16"/>
          </p:nvPr>
        </p:nvSpPr>
        <p:spPr>
          <a:xfrm>
            <a:off x="2590800" y="1852613"/>
            <a:ext cx="28956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23" name="Text Placeholder 21"/>
          <p:cNvSpPr>
            <a:spLocks noGrp="1"/>
          </p:cNvSpPr>
          <p:nvPr>
            <p:ph type="body" sz="quarter" idx="17"/>
          </p:nvPr>
        </p:nvSpPr>
        <p:spPr>
          <a:xfrm>
            <a:off x="5715000" y="1851953"/>
            <a:ext cx="2971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3"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0" name="Slide Number Placeholder 22"/>
          <p:cNvSpPr>
            <a:spLocks noGrp="1"/>
          </p:cNvSpPr>
          <p:nvPr>
            <p:ph type="sldNum" sz="quarter" idx="18"/>
          </p:nvPr>
        </p:nvSpPr>
        <p:spPr>
          <a:xfrm>
            <a:off x="8534400" y="6324600"/>
            <a:ext cx="304800" cy="304800"/>
          </a:xfrm>
        </p:spPr>
        <p:txBody>
          <a:bodyPr/>
          <a:lstStyle>
            <a:lvl1pPr>
              <a:defRPr sz="1000" smtClean="0">
                <a:latin typeface="Verdana" panose="020B0604030504040204" pitchFamily="34" charset="0"/>
              </a:defRPr>
            </a:lvl1pPr>
          </a:lstStyle>
          <a:p>
            <a:pPr>
              <a:defRPr/>
            </a:pPr>
            <a:fld id="{E8A86B85-C8DB-474C-BC39-D97FD77C813C}" type="slidenum">
              <a:rPr lang="en-US" altLang="lv-LV"/>
              <a:pPr>
                <a:defRPr/>
              </a:pPr>
              <a:t>‹#›</a:t>
            </a:fld>
            <a:endParaRPr lang="en-US" altLang="lv-LV"/>
          </a:p>
        </p:txBody>
      </p:sp>
    </p:spTree>
    <p:extLst>
      <p:ext uri="{BB962C8B-B14F-4D97-AF65-F5344CB8AC3E}">
        <p14:creationId xmlns:p14="http://schemas.microsoft.com/office/powerpoint/2010/main" val="1713325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6" name="Slide Number Placeholder 22"/>
          <p:cNvSpPr>
            <a:spLocks noGrp="1"/>
          </p:cNvSpPr>
          <p:nvPr>
            <p:ph type="sldNum" sz="quarter" idx="13"/>
          </p:nvPr>
        </p:nvSpPr>
        <p:spPr>
          <a:xfrm>
            <a:off x="8534400" y="6324600"/>
            <a:ext cx="304800" cy="304800"/>
          </a:xfrm>
        </p:spPr>
        <p:txBody>
          <a:bodyPr/>
          <a:lstStyle>
            <a:lvl1pPr>
              <a:defRPr sz="1000" smtClean="0">
                <a:latin typeface="Verdana" panose="020B0604030504040204" pitchFamily="34" charset="0"/>
              </a:defRPr>
            </a:lvl1pPr>
          </a:lstStyle>
          <a:p>
            <a:pPr>
              <a:defRPr/>
            </a:pPr>
            <a:fld id="{2ABDC4B1-066A-40BF-A038-9B294C26B466}" type="slidenum">
              <a:rPr lang="en-US" altLang="lv-LV"/>
              <a:pPr>
                <a:defRPr/>
              </a:pPr>
              <a:t>‹#›</a:t>
            </a:fld>
            <a:endParaRPr lang="en-US" altLang="lv-LV"/>
          </a:p>
        </p:txBody>
      </p:sp>
    </p:spTree>
    <p:extLst>
      <p:ext uri="{BB962C8B-B14F-4D97-AF65-F5344CB8AC3E}">
        <p14:creationId xmlns:p14="http://schemas.microsoft.com/office/powerpoint/2010/main" val="5333447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5" name="Slide Number Placeholder 22"/>
          <p:cNvSpPr>
            <a:spLocks noGrp="1"/>
          </p:cNvSpPr>
          <p:nvPr>
            <p:ph type="sldNum" sz="quarter" idx="13"/>
          </p:nvPr>
        </p:nvSpPr>
        <p:spPr>
          <a:xfrm>
            <a:off x="8534400" y="6324600"/>
            <a:ext cx="304800" cy="304800"/>
          </a:xfrm>
        </p:spPr>
        <p:txBody>
          <a:bodyPr/>
          <a:lstStyle>
            <a:lvl1pPr>
              <a:defRPr sz="1000" smtClean="0">
                <a:latin typeface="Verdana" panose="020B0604030504040204" pitchFamily="34" charset="0"/>
              </a:defRPr>
            </a:lvl1pPr>
          </a:lstStyle>
          <a:p>
            <a:pPr>
              <a:defRPr/>
            </a:pPr>
            <a:fld id="{D4739DA8-4DF4-4783-846E-F83BFF44C4A9}" type="slidenum">
              <a:rPr lang="en-US" altLang="lv-LV"/>
              <a:pPr>
                <a:defRPr/>
              </a:pPr>
              <a:t>‹#›</a:t>
            </a:fld>
            <a:endParaRPr lang="en-US" altLang="lv-LV"/>
          </a:p>
        </p:txBody>
      </p:sp>
    </p:spTree>
    <p:extLst>
      <p:ext uri="{BB962C8B-B14F-4D97-AF65-F5344CB8AC3E}">
        <p14:creationId xmlns:p14="http://schemas.microsoft.com/office/powerpoint/2010/main" val="122508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272975"/>
            <a:ext cx="2751026"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5569527" y="273054"/>
            <a:ext cx="3269672"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90800" y="1435119"/>
            <a:ext cx="2751026"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smtClean="0"/>
              <a:t>Click to edit Master text styles</a:t>
            </a:r>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smtClean="0">
                <a:latin typeface="Verdana" panose="020B0604030504040204" pitchFamily="34" charset="0"/>
              </a:defRPr>
            </a:lvl1pPr>
          </a:lstStyle>
          <a:p>
            <a:pPr>
              <a:defRPr/>
            </a:pPr>
            <a:fld id="{9BBFED49-DFAD-4A89-9B02-1E3DFA5DAB2A}" type="slidenum">
              <a:rPr lang="en-US" altLang="lv-LV"/>
              <a:pPr>
                <a:defRPr/>
              </a:pPr>
              <a:t>‹#›</a:t>
            </a:fld>
            <a:endParaRPr lang="en-US" altLang="lv-LV"/>
          </a:p>
        </p:txBody>
      </p:sp>
    </p:spTree>
    <p:extLst>
      <p:ext uri="{BB962C8B-B14F-4D97-AF65-F5344CB8AC3E}">
        <p14:creationId xmlns:p14="http://schemas.microsoft.com/office/powerpoint/2010/main" val="23848668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Tree>
    <p:extLst>
      <p:ext uri="{BB962C8B-B14F-4D97-AF65-F5344CB8AC3E}">
        <p14:creationId xmlns:p14="http://schemas.microsoft.com/office/powerpoint/2010/main" val="16418803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smtClean="0"/>
              <a:t>Click to edit Master text styles</a:t>
            </a:r>
          </a:p>
          <a:p>
            <a:pPr lvl="1"/>
            <a:r>
              <a:rPr lang="en-US" altLang="lv-LV" smtClean="0"/>
              <a:t>Second level</a:t>
            </a:r>
          </a:p>
          <a:p>
            <a:pPr lvl="2"/>
            <a:r>
              <a:rPr lang="en-US" altLang="lv-LV" smtClean="0"/>
              <a:t>Third level</a:t>
            </a:r>
          </a:p>
          <a:p>
            <a:pPr lvl="3"/>
            <a:r>
              <a:rPr lang="en-US" altLang="lv-LV" smtClean="0"/>
              <a:t>Fourth level</a:t>
            </a:r>
          </a:p>
          <a:p>
            <a:pPr lvl="4"/>
            <a:r>
              <a:rPr lang="en-US" altLang="lv-LV"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3957" tIns="46979" rIns="93957" bIns="46979" numCol="1" anchor="ctr" anchorCtr="0" compatLnSpc="1">
            <a:prstTxWarp prst="textNoShape">
              <a:avLst/>
            </a:prstTxWarp>
          </a:bodyPr>
          <a:lstStyle>
            <a:lvl1pPr eaLnBrk="1" hangingPunct="1">
              <a:defRPr sz="1200">
                <a:solidFill>
                  <a:srgbClr val="898989"/>
                </a:solidFill>
                <a:cs typeface="Arial" pitchFamily="34" charset="0"/>
              </a:defRPr>
            </a:lvl1pPr>
          </a:lstStyle>
          <a:p>
            <a:pPr>
              <a:defRPr/>
            </a:pPr>
            <a:fld id="{2D665D08-1E38-4CF5-BF22-C55D189E0FE4}" type="datetime1">
              <a:rPr lang="en-US" altLang="lv-LV"/>
              <a:pPr>
                <a:defRPr/>
              </a:pPr>
              <a:t>6/15/2020</a:t>
            </a:fld>
            <a:endParaRPr lang="en-US" altLang="lv-LV"/>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3957" tIns="46979" rIns="93957" bIns="46979" rtlCol="0" anchor="ctr"/>
          <a:lstStyle>
            <a:lvl1pPr algn="ctr" defTabSz="939575" eaLnBrk="1" fontAlgn="auto" hangingPunct="1">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3957" tIns="46979" rIns="93957" bIns="46979" numCol="1" anchor="ctr" anchorCtr="0" compatLnSpc="1">
            <a:prstTxWarp prst="textNoShape">
              <a:avLst/>
            </a:prstTxWarp>
          </a:bodyPr>
          <a:lstStyle>
            <a:lvl1pPr algn="r" eaLnBrk="1" hangingPunct="1">
              <a:defRPr sz="1200" smtClean="0">
                <a:solidFill>
                  <a:srgbClr val="898989"/>
                </a:solidFill>
                <a:cs typeface="Arial" panose="020B0604020202020204" pitchFamily="34" charset="0"/>
              </a:defRPr>
            </a:lvl1pPr>
          </a:lstStyle>
          <a:p>
            <a:pPr>
              <a:defRPr/>
            </a:pPr>
            <a:fld id="{C2B4061F-5E7E-4EE7-9766-C9DB3F07DDA3}" type="slidenum">
              <a:rPr lang="en-US" altLang="lv-LV"/>
              <a:pPr>
                <a:defRPr/>
              </a:pPr>
              <a:t>‹#›</a:t>
            </a:fld>
            <a:endParaRPr lang="en-US" altLang="lv-LV"/>
          </a:p>
        </p:txBody>
      </p:sp>
    </p:spTree>
  </p:cSld>
  <p:clrMap bg1="lt1" tx1="dk1" bg2="lt2" tx2="dk2" accent1="accent1" accent2="accent2" accent3="accent3" accent4="accent4" accent5="accent5" accent6="accent6" hlink="hlink" folHlink="folHlink"/>
  <p:sldLayoutIdLst>
    <p:sldLayoutId id="2147484495" r:id="rId1"/>
    <p:sldLayoutId id="2147484496" r:id="rId2"/>
    <p:sldLayoutId id="2147484497" r:id="rId3"/>
    <p:sldLayoutId id="2147484498" r:id="rId4"/>
    <p:sldLayoutId id="2147484499" r:id="rId5"/>
    <p:sldLayoutId id="2147484500" r:id="rId6"/>
    <p:sldLayoutId id="2147484501" r:id="rId7"/>
    <p:sldLayoutId id="2147484502" r:id="rId8"/>
    <p:sldLayoutId id="2147484503" r:id="rId9"/>
  </p:sldLayoutIdLst>
  <p:timing>
    <p:tnLst>
      <p:par>
        <p:cTn id="1" dur="indefinite" restart="never" nodeType="tmRoot"/>
      </p:par>
    </p:tnLst>
  </p:timing>
  <p:hf hdr="0" ftr="0" dt="0"/>
  <p:txStyles>
    <p:title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ＭＳ Ｐゴシック" charset="0"/>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cs typeface="ＭＳ Ｐゴシック" charset="0"/>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cs typeface="ＭＳ Ｐゴシック" charset="0"/>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cs typeface="ＭＳ Ｐゴシック" charset="0"/>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cs typeface="ＭＳ Ｐゴシック"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0" fontAlgn="base" hangingPunct="0">
        <a:spcBef>
          <a:spcPct val="20000"/>
        </a:spcBef>
        <a:spcAft>
          <a:spcPct val="0"/>
        </a:spcAft>
        <a:buFont typeface="Arial" panose="020B0604020202020204" pitchFamily="34" charset="0"/>
        <a:buChar char="•"/>
        <a:defRPr sz="3300" kern="1200">
          <a:solidFill>
            <a:schemeClr val="tx1"/>
          </a:solidFill>
          <a:latin typeface="+mn-lt"/>
          <a:ea typeface="MS PGothic" pitchFamily="34" charset="-128"/>
          <a:cs typeface="ＭＳ Ｐゴシック" charset="0"/>
        </a:defRPr>
      </a:lvl1pPr>
      <a:lvl2pPr marL="762000" indent="-292100" algn="l" defTabSz="938213" rtl="0" eaLnBrk="0" fontAlgn="base" hangingPunct="0">
        <a:spcBef>
          <a:spcPct val="20000"/>
        </a:spcBef>
        <a:spcAft>
          <a:spcPct val="0"/>
        </a:spcAft>
        <a:buFont typeface="Arial" panose="020B0604020202020204" pitchFamily="34" charset="0"/>
        <a:buChar char="–"/>
        <a:defRPr sz="2900" kern="1200">
          <a:solidFill>
            <a:schemeClr val="tx1"/>
          </a:solidFill>
          <a:latin typeface="+mn-lt"/>
          <a:ea typeface="MS PGothic" pitchFamily="34" charset="-128"/>
          <a:cs typeface="+mn-cs"/>
        </a:defRPr>
      </a:lvl2pPr>
      <a:lvl3pPr marL="1173163" indent="-233363" algn="l" defTabSz="938213" rtl="0" eaLnBrk="0" fontAlgn="base" hangingPunct="0">
        <a:spcBef>
          <a:spcPct val="20000"/>
        </a:spcBef>
        <a:spcAft>
          <a:spcPct val="0"/>
        </a:spcAft>
        <a:buFont typeface="Arial" panose="020B0604020202020204" pitchFamily="34" charset="0"/>
        <a:buChar char="•"/>
        <a:defRPr sz="2500" kern="1200">
          <a:solidFill>
            <a:schemeClr val="tx1"/>
          </a:solidFill>
          <a:latin typeface="+mn-lt"/>
          <a:ea typeface="MS PGothic" pitchFamily="34" charset="-128"/>
          <a:cs typeface="+mn-cs"/>
        </a:defRPr>
      </a:lvl3pPr>
      <a:lvl4pPr marL="16430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S PGothic" pitchFamily="34" charset="-128"/>
          <a:cs typeface="+mn-cs"/>
        </a:defRPr>
      </a:lvl4pPr>
      <a:lvl5pPr marL="21129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S PGothic" pitchFamily="34" charset="-128"/>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685800" y="3279775"/>
            <a:ext cx="7772400" cy="960438"/>
          </a:xfrm>
        </p:spPr>
        <p:txBody>
          <a:bodyPr>
            <a:normAutofit fontScale="90000"/>
          </a:bodyPr>
          <a:lstStyle/>
          <a:p>
            <a:pPr>
              <a:defRPr/>
            </a:pPr>
            <a:r>
              <a:rPr lang="lv-LV" altLang="lv-LV" dirty="0" smtClean="0">
                <a:latin typeface="Bookman Old Style" panose="02050604050505020204" pitchFamily="18" charset="0"/>
                <a:ea typeface="MS PGothic" pitchFamily="34" charset="-128"/>
              </a:rPr>
              <a:t>Administratīvās atbildības </a:t>
            </a:r>
            <a:r>
              <a:rPr lang="lv-LV" altLang="lv-LV" dirty="0" smtClean="0">
                <a:latin typeface="Bookman Old Style" panose="02050604050505020204" pitchFamily="18" charset="0"/>
                <a:ea typeface="MS PGothic" pitchFamily="34" charset="-128"/>
              </a:rPr>
              <a:t>likums.</a:t>
            </a:r>
            <a:r>
              <a:rPr lang="lv-LV" altLang="lv-LV" dirty="0" smtClean="0">
                <a:latin typeface="Bookman Old Style" panose="02050604050505020204" pitchFamily="18" charset="0"/>
                <a:ea typeface="MS PGothic" pitchFamily="34" charset="-128"/>
              </a:rPr>
              <a:t/>
            </a:r>
            <a:br>
              <a:rPr lang="lv-LV" altLang="lv-LV" dirty="0" smtClean="0">
                <a:latin typeface="Bookman Old Style" panose="02050604050505020204" pitchFamily="18" charset="0"/>
                <a:ea typeface="MS PGothic" pitchFamily="34" charset="-128"/>
              </a:rPr>
            </a:br>
            <a:r>
              <a:rPr lang="lv-LV" altLang="lv-LV" dirty="0" smtClean="0">
                <a:latin typeface="Bookman Old Style" panose="02050604050505020204" pitchFamily="18" charset="0"/>
                <a:ea typeface="MS PGothic" pitchFamily="34" charset="-128"/>
              </a:rPr>
              <a:t>Administratīvās atbildības pamatnoteikumi</a:t>
            </a:r>
          </a:p>
        </p:txBody>
      </p:sp>
      <p:sp>
        <p:nvSpPr>
          <p:cNvPr id="13315" name="Text Placeholder 3"/>
          <p:cNvSpPr>
            <a:spLocks noGrp="1"/>
          </p:cNvSpPr>
          <p:nvPr>
            <p:ph type="body" sz="quarter" idx="11"/>
          </p:nvPr>
        </p:nvSpPr>
        <p:spPr/>
        <p:txBody>
          <a:bodyPr/>
          <a:lstStyle/>
          <a:p>
            <a:pPr algn="r"/>
            <a:r>
              <a:rPr lang="lv-LV" altLang="lv-LV" smtClean="0">
                <a:latin typeface="Bookman Old Style" panose="02050604050505020204" pitchFamily="18" charset="0"/>
                <a:ea typeface="MS PGothic" panose="020B0600070205080204" pitchFamily="34" charset="-128"/>
              </a:rPr>
              <a:t>Anda Smiltēna</a:t>
            </a:r>
          </a:p>
          <a:p>
            <a:pPr algn="r"/>
            <a:r>
              <a:rPr lang="lv-LV" altLang="lv-LV" smtClean="0">
                <a:latin typeface="Bookman Old Style" panose="02050604050505020204" pitchFamily="18" charset="0"/>
                <a:ea typeface="MS PGothic" panose="020B0600070205080204" pitchFamily="34" charset="-128"/>
              </a:rPr>
              <a:t>Tieslietu ministrijas padomniece Eiropas Savienībā</a:t>
            </a:r>
          </a:p>
        </p:txBody>
      </p:sp>
      <p:sp>
        <p:nvSpPr>
          <p:cNvPr id="13316" name="TextBox 1"/>
          <p:cNvSpPr txBox="1">
            <a:spLocks noChangeArrowheads="1"/>
          </p:cNvSpPr>
          <p:nvPr/>
        </p:nvSpPr>
        <p:spPr bwMode="auto">
          <a:xfrm>
            <a:off x="190500" y="5432425"/>
            <a:ext cx="4806950"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r>
              <a:rPr lang="lv-LV" altLang="lv-LV">
                <a:solidFill>
                  <a:srgbClr val="FF0000"/>
                </a:solidFill>
              </a:rPr>
              <a:t>Prezentācija no 17.06.2020. pieejama TM mājas lapā</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2590800" y="381000"/>
            <a:ext cx="6096000" cy="1036638"/>
          </a:xfrm>
        </p:spPr>
        <p:txBody>
          <a:bodyPr/>
          <a:lstStyle/>
          <a:p>
            <a:pPr algn="ctr"/>
            <a:r>
              <a:rPr lang="lv-LV" altLang="lv-LV" smtClean="0">
                <a:ea typeface="MS PGothic" panose="020B0600070205080204" pitchFamily="34" charset="-128"/>
              </a:rPr>
              <a:t>Soda piemērošana</a:t>
            </a:r>
          </a:p>
        </p:txBody>
      </p:sp>
      <p:sp>
        <p:nvSpPr>
          <p:cNvPr id="3" name="Content Placeholder 2"/>
          <p:cNvSpPr>
            <a:spLocks noGrp="1"/>
          </p:cNvSpPr>
          <p:nvPr>
            <p:ph idx="1"/>
          </p:nvPr>
        </p:nvSpPr>
        <p:spPr>
          <a:xfrm>
            <a:off x="736600" y="1752600"/>
            <a:ext cx="7950200" cy="4373563"/>
          </a:xfrm>
        </p:spPr>
        <p:txBody>
          <a:bodyPr/>
          <a:lstStyle/>
          <a:p>
            <a:r>
              <a:rPr lang="lv-LV" altLang="lv-LV" smtClean="0">
                <a:ea typeface="MS PGothic" panose="020B0600070205080204" pitchFamily="34" charset="-128"/>
              </a:rPr>
              <a:t> Vairāku administratīvo pārkāpumu izdarīšanas gadījumā darbojas princips: </a:t>
            </a:r>
          </a:p>
          <a:p>
            <a:endParaRPr lang="lv-LV" altLang="lv-LV" smtClean="0">
              <a:ea typeface="MS PGothic" panose="020B0600070205080204" pitchFamily="34" charset="-128"/>
            </a:endParaRPr>
          </a:p>
          <a:p>
            <a:endParaRPr lang="lv-LV" altLang="lv-LV" smtClean="0">
              <a:ea typeface="MS PGothic" panose="020B0600070205080204" pitchFamily="34" charset="-128"/>
            </a:endParaRPr>
          </a:p>
          <a:p>
            <a:pPr algn="ctr"/>
            <a:r>
              <a:rPr lang="lv-LV" altLang="lv-LV" sz="3200" b="1" smtClean="0">
                <a:solidFill>
                  <a:srgbClr val="852F74"/>
                </a:solidFill>
                <a:ea typeface="MS PGothic" panose="020B0600070205080204" pitchFamily="34" charset="-128"/>
              </a:rPr>
              <a:t>«Viens pārkāpums – viens sods»</a:t>
            </a:r>
          </a:p>
          <a:p>
            <a:pPr algn="ctr"/>
            <a:endParaRPr lang="lv-LV" altLang="lv-LV" sz="3200" b="1" smtClean="0">
              <a:solidFill>
                <a:srgbClr val="852F74"/>
              </a:solidFill>
              <a:ea typeface="MS PGothic" panose="020B0600070205080204" pitchFamily="34" charset="-128"/>
            </a:endParaRPr>
          </a:p>
          <a:p>
            <a:pPr algn="ctr"/>
            <a:r>
              <a:rPr lang="lv-LV" altLang="lv-LV" sz="1200" b="1" smtClean="0">
                <a:solidFill>
                  <a:srgbClr val="852F74"/>
                </a:solidFill>
                <a:ea typeface="MS PGothic" panose="020B0600070205080204" pitchFamily="34" charset="-128"/>
              </a:rPr>
              <a:t>AAL 12.p. </a:t>
            </a:r>
          </a:p>
          <a:p>
            <a:pPr algn="ctr"/>
            <a:r>
              <a:rPr lang="lv-LV" altLang="lv-LV" sz="1200" b="1" smtClean="0">
                <a:solidFill>
                  <a:srgbClr val="852F74"/>
                </a:solidFill>
                <a:ea typeface="MS PGothic" panose="020B0600070205080204" pitchFamily="34" charset="-128"/>
              </a:rPr>
              <a:t>Ja viena persona izdarījusi divus vai vairākus administratīvos pārkāpumus, administratīvo sodu piemēro par katru pārkāpumu atsevišķi.</a:t>
            </a:r>
          </a:p>
          <a:p>
            <a:pPr algn="ctr"/>
            <a:endParaRPr lang="lv-LV" altLang="lv-LV" sz="1200" b="1" smtClean="0">
              <a:solidFill>
                <a:srgbClr val="852F74"/>
              </a:solidFill>
              <a:ea typeface="MS PGothic" panose="020B0600070205080204" pitchFamily="34" charset="-128"/>
            </a:endParaRPr>
          </a:p>
          <a:p>
            <a:pPr algn="ctr"/>
            <a:r>
              <a:rPr lang="lv-LV" altLang="lv-LV" sz="1200" b="1" smtClean="0">
                <a:solidFill>
                  <a:srgbClr val="852F74"/>
                </a:solidFill>
                <a:ea typeface="MS PGothic" panose="020B0600070205080204" pitchFamily="34" charset="-128"/>
              </a:rPr>
              <a:t>Ja ar vienu un to pašu darbību izdarīti vairāki administratīvie pārkāpumi, administratīvo sodu piemēro par katru pārkāpumu.</a:t>
            </a:r>
          </a:p>
        </p:txBody>
      </p:sp>
      <p:sp>
        <p:nvSpPr>
          <p:cNvPr id="21508" name="Text Placeholder 3"/>
          <p:cNvSpPr>
            <a:spLocks noGrp="1"/>
          </p:cNvSpPr>
          <p:nvPr>
            <p:ph type="body" sz="quarter" idx="10"/>
          </p:nvPr>
        </p:nvSpPr>
        <p:spPr/>
        <p:txBody>
          <a:bodyPr/>
          <a:lstStyle/>
          <a:p>
            <a:endParaRPr lang="lv-LV" altLang="lv-LV" smtClean="0">
              <a:ea typeface="MS PGothic" panose="020B0600070205080204" pitchFamily="34" charset="-128"/>
            </a:endParaRPr>
          </a:p>
        </p:txBody>
      </p:sp>
      <p:sp>
        <p:nvSpPr>
          <p:cNvPr id="21509" name="Text Placeholder 4"/>
          <p:cNvSpPr>
            <a:spLocks noGrp="1"/>
          </p:cNvSpPr>
          <p:nvPr>
            <p:ph type="body" sz="quarter" idx="12"/>
          </p:nvPr>
        </p:nvSpPr>
        <p:spPr/>
        <p:txBody>
          <a:bodyPr/>
          <a:lstStyle/>
          <a:p>
            <a:endParaRPr lang="lv-LV" altLang="lv-LV" smtClean="0">
              <a:ea typeface="MS PGothic" panose="020B0600070205080204" pitchFamily="34" charset="-128"/>
            </a:endParaRPr>
          </a:p>
        </p:txBody>
      </p:sp>
      <p:sp>
        <p:nvSpPr>
          <p:cNvPr id="21510" name="Slide Number Placeholder 5"/>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DC08A954-C099-4CF8-8745-2F12E66A2ECC}" type="slidenum">
              <a:rPr lang="en-US" altLang="lv-LV"/>
              <a:pPr/>
              <a:t>10</a:t>
            </a:fld>
            <a:endParaRPr lang="en-US" altLang="lv-LV"/>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2590800" y="381000"/>
            <a:ext cx="6096000" cy="1036638"/>
          </a:xfrm>
        </p:spPr>
        <p:txBody>
          <a:bodyPr/>
          <a:lstStyle/>
          <a:p>
            <a:pPr algn="ctr"/>
            <a:r>
              <a:rPr lang="lv-LV" altLang="lv-LV" smtClean="0">
                <a:ea typeface="MS PGothic" panose="020B0600070205080204" pitchFamily="34" charset="-128"/>
              </a:rPr>
              <a:t>Soda piemērošana</a:t>
            </a:r>
          </a:p>
        </p:txBody>
      </p:sp>
      <p:sp>
        <p:nvSpPr>
          <p:cNvPr id="22531" name="Content Placeholder 2"/>
          <p:cNvSpPr>
            <a:spLocks noGrp="1"/>
          </p:cNvSpPr>
          <p:nvPr>
            <p:ph idx="1"/>
          </p:nvPr>
        </p:nvSpPr>
        <p:spPr>
          <a:xfrm>
            <a:off x="1050925" y="1752600"/>
            <a:ext cx="7635875" cy="4373563"/>
          </a:xfrm>
        </p:spPr>
        <p:txBody>
          <a:bodyPr/>
          <a:lstStyle/>
          <a:p>
            <a:endParaRPr lang="lv-LV" altLang="lv-LV" dirty="0" smtClean="0">
              <a:ea typeface="MS PGothic" panose="020B0600070205080204" pitchFamily="34" charset="-128"/>
            </a:endParaRPr>
          </a:p>
          <a:p>
            <a:pPr algn="ctr"/>
            <a:r>
              <a:rPr lang="lv-LV" altLang="lv-LV" sz="4000" dirty="0" smtClean="0">
                <a:solidFill>
                  <a:schemeClr val="tx1">
                    <a:lumMod val="65000"/>
                    <a:lumOff val="35000"/>
                  </a:schemeClr>
                </a:solidFill>
                <a:ea typeface="MS PGothic" panose="020B0600070205080204" pitchFamily="34" charset="-128"/>
              </a:rPr>
              <a:t>Atkārtotība</a:t>
            </a:r>
          </a:p>
          <a:p>
            <a:pPr algn="ctr"/>
            <a:endParaRPr lang="lv-LV" altLang="lv-LV" sz="4000" dirty="0">
              <a:ea typeface="MS PGothic" panose="020B0600070205080204" pitchFamily="34" charset="-128"/>
            </a:endParaRPr>
          </a:p>
          <a:p>
            <a:pPr algn="ctr"/>
            <a:r>
              <a:rPr lang="lv-LV" altLang="lv-LV" sz="4000" b="1" i="1" dirty="0" smtClean="0">
                <a:solidFill>
                  <a:srgbClr val="660033"/>
                </a:solidFill>
                <a:ea typeface="MS PGothic" panose="020B0600070205080204" pitchFamily="34" charset="-128"/>
              </a:rPr>
              <a:t>Ne </a:t>
            </a:r>
            <a:r>
              <a:rPr lang="lv-LV" altLang="lv-LV" sz="4000" b="1" i="1" dirty="0" err="1" smtClean="0">
                <a:solidFill>
                  <a:srgbClr val="660033"/>
                </a:solidFill>
                <a:ea typeface="MS PGothic" panose="020B0600070205080204" pitchFamily="34" charset="-128"/>
              </a:rPr>
              <a:t>bis</a:t>
            </a:r>
            <a:r>
              <a:rPr lang="lv-LV" altLang="lv-LV" sz="4000" b="1" i="1" dirty="0" smtClean="0">
                <a:solidFill>
                  <a:srgbClr val="660033"/>
                </a:solidFill>
                <a:ea typeface="MS PGothic" panose="020B0600070205080204" pitchFamily="34" charset="-128"/>
              </a:rPr>
              <a:t> </a:t>
            </a:r>
            <a:r>
              <a:rPr lang="lv-LV" altLang="lv-LV" sz="4000" b="1" i="1" dirty="0" err="1" smtClean="0">
                <a:solidFill>
                  <a:srgbClr val="660033"/>
                </a:solidFill>
                <a:ea typeface="MS PGothic" panose="020B0600070205080204" pitchFamily="34" charset="-128"/>
              </a:rPr>
              <a:t>in</a:t>
            </a:r>
            <a:r>
              <a:rPr lang="lv-LV" altLang="lv-LV" sz="4000" b="1" i="1" dirty="0" smtClean="0">
                <a:solidFill>
                  <a:srgbClr val="660033"/>
                </a:solidFill>
                <a:ea typeface="MS PGothic" panose="020B0600070205080204" pitchFamily="34" charset="-128"/>
              </a:rPr>
              <a:t> </a:t>
            </a:r>
            <a:r>
              <a:rPr lang="lv-LV" altLang="lv-LV" sz="4000" b="1" i="1" dirty="0" err="1" smtClean="0">
                <a:solidFill>
                  <a:srgbClr val="660033"/>
                </a:solidFill>
                <a:ea typeface="MS PGothic" panose="020B0600070205080204" pitchFamily="34" charset="-128"/>
              </a:rPr>
              <a:t>idem</a:t>
            </a:r>
            <a:endParaRPr lang="lv-LV" altLang="lv-LV" sz="4000" b="1" i="1" dirty="0" smtClean="0">
              <a:solidFill>
                <a:srgbClr val="660033"/>
              </a:solidFill>
              <a:ea typeface="MS PGothic" panose="020B0600070205080204" pitchFamily="34" charset="-128"/>
            </a:endParaRPr>
          </a:p>
        </p:txBody>
      </p:sp>
      <p:sp>
        <p:nvSpPr>
          <p:cNvPr id="22532" name="Text Placeholder 3"/>
          <p:cNvSpPr>
            <a:spLocks noGrp="1"/>
          </p:cNvSpPr>
          <p:nvPr>
            <p:ph type="body" sz="quarter" idx="10"/>
          </p:nvPr>
        </p:nvSpPr>
        <p:spPr/>
        <p:txBody>
          <a:bodyPr/>
          <a:lstStyle/>
          <a:p>
            <a:endParaRPr lang="lv-LV" altLang="lv-LV" smtClean="0">
              <a:ea typeface="MS PGothic" panose="020B0600070205080204" pitchFamily="34" charset="-128"/>
            </a:endParaRPr>
          </a:p>
        </p:txBody>
      </p:sp>
      <p:sp>
        <p:nvSpPr>
          <p:cNvPr id="22533" name="Text Placeholder 4"/>
          <p:cNvSpPr>
            <a:spLocks noGrp="1"/>
          </p:cNvSpPr>
          <p:nvPr>
            <p:ph type="body" sz="quarter" idx="12"/>
          </p:nvPr>
        </p:nvSpPr>
        <p:spPr/>
        <p:txBody>
          <a:bodyPr/>
          <a:lstStyle/>
          <a:p>
            <a:endParaRPr lang="lv-LV" altLang="lv-LV" smtClean="0">
              <a:ea typeface="MS PGothic" panose="020B0600070205080204" pitchFamily="34" charset="-128"/>
            </a:endParaRPr>
          </a:p>
        </p:txBody>
      </p:sp>
      <p:sp>
        <p:nvSpPr>
          <p:cNvPr id="22534" name="Slide Number Placeholder 5"/>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2A8306EB-A14E-4312-899F-3701D5936F3C}" type="slidenum">
              <a:rPr lang="en-US" altLang="lv-LV"/>
              <a:pPr/>
              <a:t>11</a:t>
            </a:fld>
            <a:endParaRPr lang="en-US" altLang="lv-LV"/>
          </a:p>
        </p:txBody>
      </p:sp>
      <p:cxnSp>
        <p:nvCxnSpPr>
          <p:cNvPr id="3" name="Straight Connector 2"/>
          <p:cNvCxnSpPr/>
          <p:nvPr/>
        </p:nvCxnSpPr>
        <p:spPr>
          <a:xfrm>
            <a:off x="2879678" y="1417638"/>
            <a:ext cx="4299044" cy="2239962"/>
          </a:xfrm>
          <a:prstGeom prst="line">
            <a:avLst/>
          </a:prstGeom>
          <a:ln w="41275">
            <a:solidFill>
              <a:srgbClr val="660033"/>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lv-LV" dirty="0" smtClean="0"/>
              <a:t>Soda piemērošana</a:t>
            </a:r>
            <a:endParaRPr lang="lv-LV" dirty="0"/>
          </a:p>
        </p:txBody>
      </p:sp>
      <p:sp>
        <p:nvSpPr>
          <p:cNvPr id="3" name="Content Placeholder 2"/>
          <p:cNvSpPr>
            <a:spLocks noGrp="1"/>
          </p:cNvSpPr>
          <p:nvPr>
            <p:ph idx="1"/>
          </p:nvPr>
        </p:nvSpPr>
        <p:spPr>
          <a:xfrm>
            <a:off x="716507" y="1078507"/>
            <a:ext cx="7881582" cy="4373573"/>
          </a:xfrm>
        </p:spPr>
        <p:txBody>
          <a:bodyPr/>
          <a:lstStyle/>
          <a:p>
            <a:pPr algn="ctr"/>
            <a:r>
              <a:rPr lang="lv-LV" dirty="0" smtClean="0"/>
              <a:t>   ilgstošais administratīvais pārkāpums AAL 26.P.</a:t>
            </a:r>
          </a:p>
          <a:p>
            <a:pPr algn="ctr"/>
            <a:endParaRPr lang="lv-LV" dirty="0"/>
          </a:p>
          <a:p>
            <a:pPr algn="ctr"/>
            <a:r>
              <a:rPr lang="lv-LV" dirty="0" smtClean="0"/>
              <a:t>Faktiskā situācija</a:t>
            </a:r>
          </a:p>
          <a:p>
            <a:pPr algn="ctr"/>
            <a:endParaRPr lang="lv-LV" dirty="0"/>
          </a:p>
          <a:p>
            <a:pPr algn="ctr"/>
            <a:endParaRPr lang="lv-LV" dirty="0"/>
          </a:p>
          <a:p>
            <a:pPr algn="ctr"/>
            <a:r>
              <a:rPr lang="lv-LV" dirty="0" smtClean="0"/>
              <a:t>Tiesiskā situācija</a:t>
            </a:r>
          </a:p>
          <a:p>
            <a:pPr algn="ctr"/>
            <a:endParaRPr lang="lv-LV" dirty="0" smtClean="0"/>
          </a:p>
          <a:p>
            <a:pPr algn="ctr"/>
            <a:endParaRPr lang="lv-LV" dirty="0"/>
          </a:p>
          <a:p>
            <a:pPr algn="ctr"/>
            <a:endParaRPr lang="lv-LV" dirty="0" smtClean="0"/>
          </a:p>
        </p:txBody>
      </p:sp>
      <p:sp>
        <p:nvSpPr>
          <p:cNvPr id="4" name="Text Placeholder 3"/>
          <p:cNvSpPr>
            <a:spLocks noGrp="1"/>
          </p:cNvSpPr>
          <p:nvPr>
            <p:ph type="body" sz="quarter" idx="10"/>
          </p:nvPr>
        </p:nvSpPr>
        <p:spPr>
          <a:xfrm>
            <a:off x="1160060" y="6142154"/>
            <a:ext cx="3411940" cy="487246"/>
          </a:xfrm>
        </p:spPr>
        <p:txBody>
          <a:bodyPr>
            <a:noAutofit/>
          </a:bodyPr>
          <a:lstStyle/>
          <a:p>
            <a:r>
              <a:rPr lang="lv-LV" sz="1400" dirty="0" smtClean="0">
                <a:solidFill>
                  <a:srgbClr val="FF0000"/>
                </a:solidFill>
              </a:rPr>
              <a:t>Uzmanīgi ar noilguma skaitīšanu ilgstošam pārkāpumam</a:t>
            </a:r>
            <a:endParaRPr lang="lv-LV" sz="1400" dirty="0">
              <a:solidFill>
                <a:srgbClr val="FF0000"/>
              </a:solidFill>
            </a:endParaRPr>
          </a:p>
        </p:txBody>
      </p:sp>
      <p:sp>
        <p:nvSpPr>
          <p:cNvPr id="5" name="Text Placeholder 4"/>
          <p:cNvSpPr>
            <a:spLocks noGrp="1"/>
          </p:cNvSpPr>
          <p:nvPr>
            <p:ph type="body" sz="quarter" idx="12"/>
          </p:nvPr>
        </p:nvSpPr>
        <p:spPr/>
        <p:txBody>
          <a:bodyPr/>
          <a:lstStyle/>
          <a:p>
            <a:endParaRPr lang="lv-LV"/>
          </a:p>
        </p:txBody>
      </p:sp>
      <p:sp>
        <p:nvSpPr>
          <p:cNvPr id="6" name="Slide Number Placeholder 5"/>
          <p:cNvSpPr>
            <a:spLocks noGrp="1"/>
          </p:cNvSpPr>
          <p:nvPr>
            <p:ph type="sldNum" sz="quarter" idx="13"/>
          </p:nvPr>
        </p:nvSpPr>
        <p:spPr/>
        <p:txBody>
          <a:bodyPr/>
          <a:lstStyle/>
          <a:p>
            <a:pPr>
              <a:defRPr/>
            </a:pPr>
            <a:fld id="{799DFD81-737B-498D-B139-093DB06760D8}" type="slidenum">
              <a:rPr lang="en-US" altLang="lv-LV" smtClean="0"/>
              <a:pPr>
                <a:defRPr/>
              </a:pPr>
              <a:t>12</a:t>
            </a:fld>
            <a:endParaRPr lang="en-US" altLang="lv-LV"/>
          </a:p>
        </p:txBody>
      </p:sp>
      <p:sp>
        <p:nvSpPr>
          <p:cNvPr id="7" name="Right Arrow 6"/>
          <p:cNvSpPr/>
          <p:nvPr/>
        </p:nvSpPr>
        <p:spPr>
          <a:xfrm>
            <a:off x="910987" y="2107716"/>
            <a:ext cx="7731457" cy="88041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dirty="0" smtClean="0"/>
              <a:t>Darbība vai bezdarbība</a:t>
            </a:r>
            <a:endParaRPr lang="lv-LV" dirty="0"/>
          </a:p>
        </p:txBody>
      </p:sp>
      <p:graphicFrame>
        <p:nvGraphicFramePr>
          <p:cNvPr id="8" name="Diagram 7"/>
          <p:cNvGraphicFramePr/>
          <p:nvPr>
            <p:extLst>
              <p:ext uri="{D42A27DB-BD31-4B8C-83A1-F6EECF244321}">
                <p14:modId xmlns:p14="http://schemas.microsoft.com/office/powerpoint/2010/main" val="3038289691"/>
              </p:ext>
            </p:extLst>
          </p:nvPr>
        </p:nvGraphicFramePr>
        <p:xfrm>
          <a:off x="2097205" y="3133693"/>
          <a:ext cx="5818497" cy="30453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210358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lv-LV" dirty="0" smtClean="0"/>
              <a:t>Pārejas noteikumi</a:t>
            </a:r>
            <a:endParaRPr lang="lv-LV" dirty="0"/>
          </a:p>
        </p:txBody>
      </p:sp>
      <p:sp>
        <p:nvSpPr>
          <p:cNvPr id="3" name="Content Placeholder 2"/>
          <p:cNvSpPr>
            <a:spLocks noGrp="1"/>
          </p:cNvSpPr>
          <p:nvPr>
            <p:ph idx="1"/>
          </p:nvPr>
        </p:nvSpPr>
        <p:spPr>
          <a:xfrm>
            <a:off x="450376" y="1752600"/>
            <a:ext cx="8236424" cy="4373573"/>
          </a:xfrm>
        </p:spPr>
        <p:txBody>
          <a:bodyPr/>
          <a:lstStyle/>
          <a:p>
            <a:endParaRPr lang="lv-LV" dirty="0" smtClean="0">
              <a:solidFill>
                <a:srgbClr val="660033"/>
              </a:solidFill>
            </a:endParaRPr>
          </a:p>
          <a:p>
            <a:r>
              <a:rPr lang="lv-LV" dirty="0" smtClean="0">
                <a:solidFill>
                  <a:srgbClr val="660033"/>
                </a:solidFill>
              </a:rPr>
              <a:t>Ja </a:t>
            </a:r>
            <a:r>
              <a:rPr lang="lv-LV" dirty="0">
                <a:solidFill>
                  <a:srgbClr val="660033"/>
                </a:solidFill>
              </a:rPr>
              <a:t>līdz šā likuma spēkā stāšanās dienai ir izdarīti vairāki administratīvie pārkāpumi, lēmums par sodu vēl nav pieņemts un pārkāpumus izskata viena iestāde, sodu piemēro, ievērojot </a:t>
            </a:r>
            <a:r>
              <a:rPr lang="lv-LV" dirty="0" smtClean="0">
                <a:solidFill>
                  <a:srgbClr val="660033"/>
                </a:solidFill>
              </a:rPr>
              <a:t>LAP </a:t>
            </a:r>
            <a:r>
              <a:rPr lang="lv-LV" dirty="0" smtClean="0">
                <a:solidFill>
                  <a:srgbClr val="660033"/>
                </a:solidFill>
              </a:rPr>
              <a:t>35. </a:t>
            </a:r>
            <a:r>
              <a:rPr lang="lv-LV" dirty="0" smtClean="0">
                <a:solidFill>
                  <a:srgbClr val="660033"/>
                </a:solidFill>
              </a:rPr>
              <a:t>panta noteikumus </a:t>
            </a:r>
            <a:r>
              <a:rPr lang="lv-LV" dirty="0">
                <a:solidFill>
                  <a:srgbClr val="660033"/>
                </a:solidFill>
              </a:rPr>
              <a:t>par soda </a:t>
            </a:r>
            <a:r>
              <a:rPr lang="lv-LV" dirty="0" smtClean="0">
                <a:solidFill>
                  <a:srgbClr val="660033"/>
                </a:solidFill>
              </a:rPr>
              <a:t>iekļaušanu</a:t>
            </a:r>
          </a:p>
          <a:p>
            <a:endParaRPr lang="lv-LV" dirty="0">
              <a:solidFill>
                <a:srgbClr val="660033"/>
              </a:solidFill>
            </a:endParaRPr>
          </a:p>
          <a:p>
            <a:r>
              <a:rPr lang="lv-LV" dirty="0" smtClean="0">
                <a:solidFill>
                  <a:srgbClr val="660033"/>
                </a:solidFill>
              </a:rPr>
              <a:t>+ citi svarīgi noteikumi! </a:t>
            </a:r>
            <a:endParaRPr lang="lv-LV" dirty="0">
              <a:solidFill>
                <a:srgbClr val="660033"/>
              </a:solidFill>
            </a:endParaRPr>
          </a:p>
        </p:txBody>
      </p:sp>
      <p:sp>
        <p:nvSpPr>
          <p:cNvPr id="4" name="Text Placeholder 3"/>
          <p:cNvSpPr>
            <a:spLocks noGrp="1"/>
          </p:cNvSpPr>
          <p:nvPr>
            <p:ph type="body" sz="quarter" idx="10"/>
          </p:nvPr>
        </p:nvSpPr>
        <p:spPr/>
        <p:txBody>
          <a:bodyPr/>
          <a:lstStyle/>
          <a:p>
            <a:endParaRPr lang="lv-LV"/>
          </a:p>
        </p:txBody>
      </p:sp>
      <p:sp>
        <p:nvSpPr>
          <p:cNvPr id="5" name="Text Placeholder 4"/>
          <p:cNvSpPr>
            <a:spLocks noGrp="1"/>
          </p:cNvSpPr>
          <p:nvPr>
            <p:ph type="body" sz="quarter" idx="12"/>
          </p:nvPr>
        </p:nvSpPr>
        <p:spPr/>
        <p:txBody>
          <a:bodyPr/>
          <a:lstStyle/>
          <a:p>
            <a:endParaRPr lang="lv-LV"/>
          </a:p>
        </p:txBody>
      </p:sp>
      <p:sp>
        <p:nvSpPr>
          <p:cNvPr id="6" name="Slide Number Placeholder 5"/>
          <p:cNvSpPr>
            <a:spLocks noGrp="1"/>
          </p:cNvSpPr>
          <p:nvPr>
            <p:ph type="sldNum" sz="quarter" idx="13"/>
          </p:nvPr>
        </p:nvSpPr>
        <p:spPr/>
        <p:txBody>
          <a:bodyPr/>
          <a:lstStyle/>
          <a:p>
            <a:pPr>
              <a:defRPr/>
            </a:pPr>
            <a:fld id="{799DFD81-737B-498D-B139-093DB06760D8}" type="slidenum">
              <a:rPr lang="en-US" altLang="lv-LV" smtClean="0"/>
              <a:pPr>
                <a:defRPr/>
              </a:pPr>
              <a:t>13</a:t>
            </a:fld>
            <a:endParaRPr lang="en-US" altLang="lv-LV"/>
          </a:p>
        </p:txBody>
      </p:sp>
    </p:spTree>
    <p:extLst>
      <p:ext uri="{BB962C8B-B14F-4D97-AF65-F5344CB8AC3E}">
        <p14:creationId xmlns:p14="http://schemas.microsoft.com/office/powerpoint/2010/main" val="38869723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Placeholder 2"/>
          <p:cNvSpPr>
            <a:spLocks noGrp="1"/>
          </p:cNvSpPr>
          <p:nvPr>
            <p:ph type="body" sz="quarter" idx="11"/>
          </p:nvPr>
        </p:nvSpPr>
        <p:spPr/>
        <p:txBody>
          <a:bodyPr/>
          <a:lstStyle/>
          <a:p>
            <a:endParaRPr lang="lv-LV" altLang="lv-LV" smtClean="0">
              <a:ea typeface="MS PGothic" panose="020B0600070205080204" pitchFamily="34" charset="-128"/>
            </a:endParaRPr>
          </a:p>
        </p:txBody>
      </p:sp>
      <p:sp>
        <p:nvSpPr>
          <p:cNvPr id="24579" name="Text Placeholder 1"/>
          <p:cNvSpPr txBox="1">
            <a:spLocks/>
          </p:cNvSpPr>
          <p:nvPr/>
        </p:nvSpPr>
        <p:spPr bwMode="auto">
          <a:xfrm>
            <a:off x="685800" y="2684463"/>
            <a:ext cx="7772400" cy="2728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957" tIns="46979" rIns="93957" bIns="46979"/>
          <a:lstStyle>
            <a:lvl1pPr>
              <a:spcBef>
                <a:spcPct val="20000"/>
              </a:spcBef>
              <a:buFont typeface="Arial" panose="020B0604020202020204" pitchFamily="34" charset="0"/>
              <a:buChar char="•"/>
              <a:defRPr sz="33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Font typeface="Arial" panose="020B0604020202020204" pitchFamily="34" charset="0"/>
              <a:buChar char="–"/>
              <a:defRPr sz="29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Font typeface="Arial" panose="020B0604020202020204" pitchFamily="34" charset="0"/>
              <a:buChar char="•"/>
              <a:defRPr sz="25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Font typeface="Arial" panose="020B0604020202020204" pitchFamily="34" charset="0"/>
              <a:buChar char="–"/>
              <a:defRPr sz="19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Font typeface="Arial" panose="020B0604020202020204" pitchFamily="34" charset="0"/>
              <a:buChar char="»"/>
              <a:defRPr sz="1900">
                <a:solidFill>
                  <a:schemeClr val="tx1"/>
                </a:solidFill>
                <a:latin typeface="Times New Roman" panose="02020603050405020304" pitchFamily="18" charset="0"/>
                <a:ea typeface="MS PGothic" panose="020B0600070205080204" pitchFamily="34" charset="-128"/>
              </a:defRPr>
            </a:lvl5pPr>
            <a:lvl6pPr marL="2514600" indent="-228600" defTabSz="938213" eaLnBrk="0" fontAlgn="base" hangingPunct="0">
              <a:spcBef>
                <a:spcPct val="20000"/>
              </a:spcBef>
              <a:spcAft>
                <a:spcPct val="0"/>
              </a:spcAft>
              <a:buFont typeface="Arial" panose="020B0604020202020204" pitchFamily="34" charset="0"/>
              <a:buChar char="»"/>
              <a:defRPr sz="1900">
                <a:solidFill>
                  <a:schemeClr val="tx1"/>
                </a:solidFill>
                <a:latin typeface="Times New Roman" panose="02020603050405020304" pitchFamily="18" charset="0"/>
                <a:ea typeface="MS PGothic" panose="020B0600070205080204" pitchFamily="34" charset="-128"/>
              </a:defRPr>
            </a:lvl6pPr>
            <a:lvl7pPr marL="2971800" indent="-228600" defTabSz="938213" eaLnBrk="0" fontAlgn="base" hangingPunct="0">
              <a:spcBef>
                <a:spcPct val="20000"/>
              </a:spcBef>
              <a:spcAft>
                <a:spcPct val="0"/>
              </a:spcAft>
              <a:buFont typeface="Arial" panose="020B0604020202020204" pitchFamily="34" charset="0"/>
              <a:buChar char="»"/>
              <a:defRPr sz="1900">
                <a:solidFill>
                  <a:schemeClr val="tx1"/>
                </a:solidFill>
                <a:latin typeface="Times New Roman" panose="02020603050405020304" pitchFamily="18" charset="0"/>
                <a:ea typeface="MS PGothic" panose="020B0600070205080204" pitchFamily="34" charset="-128"/>
              </a:defRPr>
            </a:lvl7pPr>
            <a:lvl8pPr marL="3429000" indent="-228600" defTabSz="938213" eaLnBrk="0" fontAlgn="base" hangingPunct="0">
              <a:spcBef>
                <a:spcPct val="20000"/>
              </a:spcBef>
              <a:spcAft>
                <a:spcPct val="0"/>
              </a:spcAft>
              <a:buFont typeface="Arial" panose="020B0604020202020204" pitchFamily="34" charset="0"/>
              <a:buChar char="»"/>
              <a:defRPr sz="1900">
                <a:solidFill>
                  <a:schemeClr val="tx1"/>
                </a:solidFill>
                <a:latin typeface="Times New Roman" panose="02020603050405020304" pitchFamily="18" charset="0"/>
                <a:ea typeface="MS PGothic" panose="020B0600070205080204" pitchFamily="34" charset="-128"/>
              </a:defRPr>
            </a:lvl8pPr>
            <a:lvl9pPr marL="3886200" indent="-228600" defTabSz="938213" eaLnBrk="0" fontAlgn="base" hangingPunct="0">
              <a:spcBef>
                <a:spcPct val="20000"/>
              </a:spcBef>
              <a:spcAft>
                <a:spcPct val="0"/>
              </a:spcAft>
              <a:buFont typeface="Arial" panose="020B0604020202020204" pitchFamily="34" charset="0"/>
              <a:buChar char="»"/>
              <a:defRPr sz="1900">
                <a:solidFill>
                  <a:schemeClr val="tx1"/>
                </a:solidFill>
                <a:latin typeface="Times New Roman" panose="02020603050405020304" pitchFamily="18" charset="0"/>
                <a:ea typeface="MS PGothic" panose="020B0600070205080204" pitchFamily="34" charset="-128"/>
              </a:defRPr>
            </a:lvl9pPr>
          </a:lstStyle>
          <a:p>
            <a:pPr algn="ctr">
              <a:buFont typeface="Arial" panose="020B0604020202020204" pitchFamily="34" charset="0"/>
              <a:buNone/>
            </a:pPr>
            <a:endParaRPr lang="lv-LV" altLang="lv-LV" sz="1800" b="1">
              <a:latin typeface="Verdana" panose="020B0604030504040204" pitchFamily="34" charset="0"/>
            </a:endParaRPr>
          </a:p>
          <a:p>
            <a:pPr algn="ctr">
              <a:buFont typeface="Arial" panose="020B0604020202020204" pitchFamily="34" charset="0"/>
              <a:buNone/>
            </a:pPr>
            <a:r>
              <a:rPr lang="lv-LV" altLang="lv-LV" sz="1800" b="1">
                <a:latin typeface="Verdana" panose="020B0604030504040204" pitchFamily="34" charset="0"/>
              </a:rPr>
              <a:t>Paldies par uzmanību!</a:t>
            </a:r>
          </a:p>
          <a:p>
            <a:pPr algn="ctr">
              <a:buFont typeface="Arial" panose="020B0604020202020204" pitchFamily="34" charset="0"/>
              <a:buNone/>
            </a:pPr>
            <a:endParaRPr lang="lv-LV" altLang="lv-LV" sz="1800" b="1">
              <a:latin typeface="Verdana" panose="020B0604030504040204" pitchFamily="34" charset="0"/>
            </a:endParaRPr>
          </a:p>
          <a:p>
            <a:pPr algn="ctr">
              <a:buFont typeface="Arial" panose="020B0604020202020204" pitchFamily="34" charset="0"/>
              <a:buNone/>
            </a:pPr>
            <a:endParaRPr lang="lv-LV" altLang="lv-LV" sz="1800" b="1">
              <a:latin typeface="Verdana" panose="020B0604030504040204"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Virsraksts 1"/>
          <p:cNvSpPr>
            <a:spLocks noGrp="1"/>
          </p:cNvSpPr>
          <p:nvPr>
            <p:ph type="title"/>
          </p:nvPr>
        </p:nvSpPr>
        <p:spPr>
          <a:xfrm>
            <a:off x="2112963" y="381000"/>
            <a:ext cx="6573837" cy="1036638"/>
          </a:xfrm>
        </p:spPr>
        <p:txBody>
          <a:bodyPr/>
          <a:lstStyle/>
          <a:p>
            <a:endParaRPr lang="lv-LV" altLang="lv-LV" sz="2000" smtClean="0">
              <a:latin typeface="Bookman Old Style" panose="02050604050505020204" pitchFamily="18" charset="0"/>
              <a:ea typeface="MS PGothic" panose="020B0600070205080204" pitchFamily="34" charset="-128"/>
            </a:endParaRPr>
          </a:p>
        </p:txBody>
      </p:sp>
      <p:sp>
        <p:nvSpPr>
          <p:cNvPr id="15363" name="Satura vietturis 2"/>
          <p:cNvSpPr>
            <a:spLocks noGrp="1"/>
          </p:cNvSpPr>
          <p:nvPr>
            <p:ph idx="1"/>
          </p:nvPr>
        </p:nvSpPr>
        <p:spPr>
          <a:xfrm>
            <a:off x="854075" y="1535113"/>
            <a:ext cx="7832725" cy="4591050"/>
          </a:xfrm>
        </p:spPr>
        <p:txBody>
          <a:bodyPr/>
          <a:lstStyle/>
          <a:p>
            <a:pPr marL="228600" algn="just">
              <a:lnSpc>
                <a:spcPct val="107000"/>
              </a:lnSpc>
              <a:spcAft>
                <a:spcPts val="800"/>
              </a:spcAft>
              <a:defRPr/>
            </a:pPr>
            <a:r>
              <a:rPr lang="lv-LV" dirty="0">
                <a:latin typeface="Times New Roman" panose="02020603050405020304" pitchFamily="18" charset="0"/>
                <a:ea typeface="Calibri" panose="020F0502020204030204" pitchFamily="34" charset="0"/>
              </a:rPr>
              <a:t>“Mūsu tiesību sistēmu varētu salīdzināt ar nelielu, bet samērā lidot spējīgu lidmašīnu.  Taču lai ar to lidotu, neieciešams pilots, kurš pietiekami apguvis prasmi lidot ar šo mašīnu. Nekādi mēģinājumi uzlabot lidmašīnas konstrukciju nepalīdzēs pasažierim nokļūt paredzētajā vietā, ja pilots nebūs iemācījies apieties ar šo lidmašīnu. Mūsu pilots prot lidot ar pilnīgi citu lidmašīnu ( kura dažādu iemeslu dēļ nogāzusies), bet prasme vadīt šo, viņam vēl jauno lidmašīnu, kura ir konstruēta pavisam citādāk, nekā viņam pazīstamais modelis, mūsu pilotam vēl jāapgūst. Bet ja viņš šo pilnīgi atšķirīgo modeli mēģinās vadīt tieši tāpat kā veco, tad pasažieris pārāk droši justies nevar…”</a:t>
            </a:r>
          </a:p>
          <a:p>
            <a:pPr>
              <a:spcAft>
                <a:spcPts val="0"/>
              </a:spcAft>
              <a:defRPr/>
            </a:pPr>
            <a:r>
              <a:rPr lang="lv-LV" dirty="0" err="1">
                <a:latin typeface="Times New Roman" panose="02020603050405020304" pitchFamily="18" charset="0"/>
                <a:ea typeface="Calibri" panose="020F0502020204030204" pitchFamily="34" charset="0"/>
              </a:rPr>
              <a:t>E.Levits</a:t>
            </a:r>
            <a:r>
              <a:rPr lang="lv-LV" dirty="0">
                <a:latin typeface="Times New Roman" panose="02020603050405020304" pitchFamily="18" charset="0"/>
                <a:ea typeface="Calibri" panose="020F0502020204030204" pitchFamily="34" charset="0"/>
              </a:rPr>
              <a:t>, Starp tiesisko domu un tiesisko realitāti,  laikraksts Diena, 1996.gada 10.oktobris.</a:t>
            </a:r>
          </a:p>
          <a:p>
            <a:pPr>
              <a:defRPr/>
            </a:pPr>
            <a:endParaRPr lang="lv-LV" altLang="lv-LV" sz="1200" b="1" dirty="0" smtClean="0">
              <a:latin typeface="Bookman Old Style" panose="02050604050505020204" pitchFamily="18" charset="0"/>
              <a:ea typeface="MS PGothic" panose="020B0600070205080204" pitchFamily="34" charset="-128"/>
            </a:endParaRPr>
          </a:p>
        </p:txBody>
      </p:sp>
      <p:sp>
        <p:nvSpPr>
          <p:cNvPr id="14340" name="Teksta vietturis 3"/>
          <p:cNvSpPr>
            <a:spLocks noGrp="1"/>
          </p:cNvSpPr>
          <p:nvPr>
            <p:ph type="body" sz="quarter" idx="10"/>
          </p:nvPr>
        </p:nvSpPr>
        <p:spPr/>
        <p:txBody>
          <a:bodyPr/>
          <a:lstStyle/>
          <a:p>
            <a:endParaRPr lang="lv-LV" altLang="lv-LV" smtClean="0">
              <a:ea typeface="MS PGothic" panose="020B0600070205080204" pitchFamily="34" charset="-128"/>
            </a:endParaRPr>
          </a:p>
        </p:txBody>
      </p:sp>
      <p:sp>
        <p:nvSpPr>
          <p:cNvPr id="14341" name="Teksta vietturis 4"/>
          <p:cNvSpPr>
            <a:spLocks noGrp="1"/>
          </p:cNvSpPr>
          <p:nvPr>
            <p:ph type="body" sz="quarter" idx="12"/>
          </p:nvPr>
        </p:nvSpPr>
        <p:spPr/>
        <p:txBody>
          <a:bodyPr/>
          <a:lstStyle/>
          <a:p>
            <a:endParaRPr lang="lv-LV" altLang="lv-LV" smtClean="0">
              <a:ea typeface="MS PGothic" panose="020B0600070205080204" pitchFamily="34" charset="-128"/>
            </a:endParaRPr>
          </a:p>
        </p:txBody>
      </p:sp>
      <p:sp>
        <p:nvSpPr>
          <p:cNvPr id="14342" name="Slaida numura vietturis 5"/>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326D6EA8-7800-4345-82BB-AF460384A9DD}" type="slidenum">
              <a:rPr lang="en-US" altLang="lv-LV"/>
              <a:pPr/>
              <a:t>2</a:t>
            </a:fld>
            <a:endParaRPr lang="en-US" altLang="lv-LV"/>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Virsraksts 1"/>
          <p:cNvSpPr>
            <a:spLocks noGrp="1"/>
          </p:cNvSpPr>
          <p:nvPr>
            <p:ph type="title"/>
          </p:nvPr>
        </p:nvSpPr>
        <p:spPr>
          <a:xfrm>
            <a:off x="2590800" y="381000"/>
            <a:ext cx="6096000" cy="1036638"/>
          </a:xfrm>
        </p:spPr>
        <p:txBody>
          <a:bodyPr/>
          <a:lstStyle/>
          <a:p>
            <a:r>
              <a:rPr lang="lv-LV" altLang="lv-LV" smtClean="0">
                <a:ea typeface="MS PGothic" panose="020B0600070205080204" pitchFamily="34" charset="-128"/>
              </a:rPr>
              <a:t>Mērķis un tiesību normu sistēma</a:t>
            </a:r>
          </a:p>
        </p:txBody>
      </p:sp>
      <p:sp>
        <p:nvSpPr>
          <p:cNvPr id="15363" name="Teksta vietturis 3"/>
          <p:cNvSpPr>
            <a:spLocks noGrp="1"/>
          </p:cNvSpPr>
          <p:nvPr>
            <p:ph type="body" sz="quarter" idx="10"/>
          </p:nvPr>
        </p:nvSpPr>
        <p:spPr/>
        <p:txBody>
          <a:bodyPr/>
          <a:lstStyle/>
          <a:p>
            <a:endParaRPr lang="lv-LV" altLang="lv-LV" smtClean="0">
              <a:ea typeface="MS PGothic" panose="020B0600070205080204" pitchFamily="34" charset="-128"/>
            </a:endParaRPr>
          </a:p>
        </p:txBody>
      </p:sp>
      <p:sp>
        <p:nvSpPr>
          <p:cNvPr id="15364" name="Teksta vietturis 4"/>
          <p:cNvSpPr>
            <a:spLocks noGrp="1"/>
          </p:cNvSpPr>
          <p:nvPr>
            <p:ph type="body" sz="quarter" idx="12"/>
          </p:nvPr>
        </p:nvSpPr>
        <p:spPr/>
        <p:txBody>
          <a:bodyPr/>
          <a:lstStyle/>
          <a:p>
            <a:endParaRPr lang="lv-LV" altLang="lv-LV" smtClean="0">
              <a:ea typeface="MS PGothic" panose="020B0600070205080204" pitchFamily="34" charset="-128"/>
            </a:endParaRPr>
          </a:p>
        </p:txBody>
      </p:sp>
      <p:sp>
        <p:nvSpPr>
          <p:cNvPr id="15365" name="Slaida numura vietturis 5"/>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B280DC7D-968A-4190-9453-21A4E74B2DAA}" type="slidenum">
              <a:rPr lang="en-US" altLang="lv-LV"/>
              <a:pPr/>
              <a:t>3</a:t>
            </a:fld>
            <a:endParaRPr lang="en-US" altLang="lv-LV"/>
          </a:p>
        </p:txBody>
      </p:sp>
      <p:sp>
        <p:nvSpPr>
          <p:cNvPr id="15366" name="Content Placeholder 1"/>
          <p:cNvSpPr>
            <a:spLocks noGrp="1"/>
          </p:cNvSpPr>
          <p:nvPr>
            <p:ph idx="1"/>
          </p:nvPr>
        </p:nvSpPr>
        <p:spPr>
          <a:xfrm>
            <a:off x="723900" y="1752600"/>
            <a:ext cx="7962900" cy="4373563"/>
          </a:xfrm>
        </p:spPr>
        <p:txBody>
          <a:bodyPr/>
          <a:lstStyle/>
          <a:p>
            <a:r>
              <a:rPr lang="lv-LV" altLang="lv-LV" dirty="0" smtClean="0">
                <a:solidFill>
                  <a:srgbClr val="993366"/>
                </a:solidFill>
                <a:ea typeface="MS PGothic" panose="020B0600070205080204" pitchFamily="34" charset="-128"/>
              </a:rPr>
              <a:t>Mērķis: </a:t>
            </a:r>
          </a:p>
          <a:p>
            <a:endParaRPr lang="lv-LV" altLang="lv-LV" dirty="0" smtClean="0">
              <a:solidFill>
                <a:srgbClr val="993366"/>
              </a:solidFill>
              <a:ea typeface="MS PGothic" panose="020B0600070205080204" pitchFamily="34" charset="-128"/>
            </a:endParaRPr>
          </a:p>
          <a:p>
            <a:pPr marL="457200" indent="-457200">
              <a:buAutoNum type="arabicParenR"/>
            </a:pPr>
            <a:r>
              <a:rPr lang="lv-LV" altLang="lv-LV" dirty="0" smtClean="0">
                <a:solidFill>
                  <a:srgbClr val="993366"/>
                </a:solidFill>
                <a:ea typeface="MS PGothic" panose="020B0600070205080204" pitchFamily="34" charset="-128"/>
              </a:rPr>
              <a:t>aizsargāt </a:t>
            </a:r>
            <a:r>
              <a:rPr lang="lv-LV" altLang="lv-LV" dirty="0" smtClean="0">
                <a:solidFill>
                  <a:srgbClr val="993366"/>
                </a:solidFill>
                <a:ea typeface="MS PGothic" panose="020B0600070205080204" pitchFamily="34" charset="-128"/>
              </a:rPr>
              <a:t>pastāvošo tiesisko iekārtu, tai skaitā sabiedrības </a:t>
            </a:r>
            <a:r>
              <a:rPr lang="lv-LV" altLang="lv-LV" dirty="0" smtClean="0">
                <a:solidFill>
                  <a:srgbClr val="993366"/>
                </a:solidFill>
                <a:ea typeface="MS PGothic" panose="020B0600070205080204" pitchFamily="34" charset="-128"/>
              </a:rPr>
              <a:t>tiesiskās intereses</a:t>
            </a:r>
            <a:r>
              <a:rPr lang="lv-LV" altLang="lv-LV" dirty="0" smtClean="0">
                <a:solidFill>
                  <a:srgbClr val="993366"/>
                </a:solidFill>
                <a:ea typeface="MS PGothic" panose="020B0600070205080204" pitchFamily="34" charset="-128"/>
              </a:rPr>
              <a:t>, noteikto pārvaldes kārtību, sabiedrisko kārtību</a:t>
            </a:r>
            <a:r>
              <a:rPr lang="lv-LV" altLang="lv-LV" dirty="0" smtClean="0">
                <a:solidFill>
                  <a:srgbClr val="993366"/>
                </a:solidFill>
                <a:ea typeface="MS PGothic" panose="020B0600070205080204" pitchFamily="34" charset="-128"/>
              </a:rPr>
              <a:t>;</a:t>
            </a:r>
          </a:p>
          <a:p>
            <a:pPr marL="457200" indent="-457200">
              <a:buAutoNum type="arabicParenR"/>
            </a:pPr>
            <a:endParaRPr lang="lv-LV" altLang="lv-LV" dirty="0" smtClean="0">
              <a:solidFill>
                <a:srgbClr val="993366"/>
              </a:solidFill>
              <a:ea typeface="MS PGothic" panose="020B0600070205080204" pitchFamily="34" charset="-128"/>
            </a:endParaRPr>
          </a:p>
          <a:p>
            <a:r>
              <a:rPr lang="lv-LV" altLang="lv-LV" dirty="0" smtClean="0">
                <a:solidFill>
                  <a:srgbClr val="993366"/>
                </a:solidFill>
                <a:ea typeface="MS PGothic" panose="020B0600070205080204" pitchFamily="34" charset="-128"/>
              </a:rPr>
              <a:t>2) ievērojot personas </a:t>
            </a:r>
            <a:r>
              <a:rPr lang="lv-LV" altLang="lv-LV" dirty="0" err="1" smtClean="0">
                <a:solidFill>
                  <a:srgbClr val="993366"/>
                </a:solidFill>
                <a:ea typeface="MS PGothic" panose="020B0600070205080204" pitchFamily="34" charset="-128"/>
              </a:rPr>
              <a:t>pamattiesības</a:t>
            </a:r>
            <a:r>
              <a:rPr lang="lv-LV" altLang="lv-LV" dirty="0" smtClean="0">
                <a:solidFill>
                  <a:srgbClr val="993366"/>
                </a:solidFill>
                <a:ea typeface="MS PGothic" panose="020B0600070205080204" pitchFamily="34" charset="-128"/>
              </a:rPr>
              <a:t>, nodrošināt efektīvu </a:t>
            </a:r>
            <a:r>
              <a:rPr lang="lv-LV" altLang="lv-LV" dirty="0" smtClean="0">
                <a:solidFill>
                  <a:srgbClr val="993366"/>
                </a:solidFill>
                <a:ea typeface="MS PGothic" panose="020B0600070205080204" pitchFamily="34" charset="-128"/>
              </a:rPr>
              <a:t>administratīvā pārkāpuma </a:t>
            </a:r>
            <a:r>
              <a:rPr lang="lv-LV" altLang="lv-LV" dirty="0" smtClean="0">
                <a:solidFill>
                  <a:srgbClr val="993366"/>
                </a:solidFill>
                <a:ea typeface="MS PGothic" panose="020B0600070205080204" pitchFamily="34" charset="-128"/>
              </a:rPr>
              <a:t>procesu</a:t>
            </a:r>
            <a:r>
              <a:rPr lang="lv-LV" altLang="lv-LV" dirty="0" smtClean="0">
                <a:solidFill>
                  <a:srgbClr val="993366"/>
                </a:solidFill>
                <a:ea typeface="MS PGothic" panose="020B0600070205080204" pitchFamily="34" charset="-128"/>
              </a:rPr>
              <a:t>;</a:t>
            </a:r>
          </a:p>
          <a:p>
            <a:endParaRPr lang="lv-LV" altLang="lv-LV" dirty="0" smtClean="0">
              <a:solidFill>
                <a:srgbClr val="993366"/>
              </a:solidFill>
              <a:ea typeface="MS PGothic" panose="020B0600070205080204" pitchFamily="34" charset="-128"/>
            </a:endParaRPr>
          </a:p>
          <a:p>
            <a:r>
              <a:rPr lang="lv-LV" altLang="lv-LV" dirty="0" smtClean="0">
                <a:solidFill>
                  <a:srgbClr val="993366"/>
                </a:solidFill>
                <a:ea typeface="MS PGothic" panose="020B0600070205080204" pitchFamily="34" charset="-128"/>
              </a:rPr>
              <a:t>3) panākt tiesisko attiecību taisnīgu noregulēšanu.</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2"/>
          <p:cNvSpPr>
            <a:spLocks noGrp="1"/>
          </p:cNvSpPr>
          <p:nvPr>
            <p:ph idx="1"/>
          </p:nvPr>
        </p:nvSpPr>
        <p:spPr>
          <a:xfrm>
            <a:off x="760413" y="1538288"/>
            <a:ext cx="7932737" cy="4786312"/>
          </a:xfrm>
        </p:spPr>
        <p:txBody>
          <a:bodyPr/>
          <a:lstStyle/>
          <a:p>
            <a:pPr>
              <a:defRPr/>
            </a:pPr>
            <a:r>
              <a:rPr lang="lv-LV" altLang="lv-LV" sz="2400" b="1" dirty="0" smtClean="0">
                <a:ea typeface="Calibri" panose="020F0502020204030204" pitchFamily="34" charset="0"/>
              </a:rPr>
              <a:t>Mērķis:</a:t>
            </a:r>
          </a:p>
          <a:p>
            <a:pPr>
              <a:defRPr/>
            </a:pPr>
            <a:endParaRPr lang="lv-LV" altLang="lv-LV" sz="2400" b="1" dirty="0">
              <a:ea typeface="Calibri" panose="020F0502020204030204" pitchFamily="34" charset="0"/>
            </a:endParaRPr>
          </a:p>
          <a:p>
            <a:pPr marL="457200" indent="-457200">
              <a:buFont typeface="Arial" panose="020B0604020202020204" pitchFamily="34" charset="0"/>
              <a:buAutoNum type="arabicParenR"/>
              <a:defRPr/>
            </a:pPr>
            <a:r>
              <a:rPr lang="lv-LV" altLang="lv-LV" sz="2400" b="1" dirty="0" smtClean="0">
                <a:ea typeface="Calibri" panose="020F0502020204030204" pitchFamily="34" charset="0"/>
              </a:rPr>
              <a:t>Mērķis nav sodīt !</a:t>
            </a:r>
          </a:p>
          <a:p>
            <a:pPr marL="457200" indent="-457200">
              <a:buFont typeface="Arial" panose="020B0604020202020204" pitchFamily="34" charset="0"/>
              <a:buAutoNum type="arabicParenR"/>
              <a:defRPr/>
            </a:pPr>
            <a:r>
              <a:rPr lang="lv-LV" altLang="lv-LV" sz="2400" b="1" dirty="0" smtClean="0">
                <a:ea typeface="Calibri" panose="020F0502020204030204" pitchFamily="34" charset="0"/>
              </a:rPr>
              <a:t>Efektivitāte </a:t>
            </a:r>
            <a:r>
              <a:rPr lang="lv-LV" altLang="lv-LV" sz="2400" b="1" dirty="0" smtClean="0">
                <a:ea typeface="Calibri" panose="020F0502020204030204" pitchFamily="34" charset="0"/>
              </a:rPr>
              <a:t>tikai ātrums !</a:t>
            </a:r>
            <a:endParaRPr lang="lv-LV" altLang="lv-LV" sz="2400" b="1" dirty="0" smtClean="0">
              <a:ea typeface="Calibri" panose="020F0502020204030204" pitchFamily="34" charset="0"/>
            </a:endParaRPr>
          </a:p>
          <a:p>
            <a:pPr marL="457200" indent="-457200">
              <a:buFont typeface="Arial" panose="020B0604020202020204" pitchFamily="34" charset="0"/>
              <a:buAutoNum type="arabicParenR"/>
              <a:defRPr/>
            </a:pPr>
            <a:r>
              <a:rPr lang="lv-LV" altLang="lv-LV" sz="2400" b="1" dirty="0" smtClean="0">
                <a:ea typeface="Calibri" panose="020F0502020204030204" pitchFamily="34" charset="0"/>
              </a:rPr>
              <a:t>Taisnīgums nav tukša frāze. Lietderības </a:t>
            </a:r>
            <a:r>
              <a:rPr lang="lv-LV" altLang="lv-LV" sz="2400" b="1" dirty="0" err="1" smtClean="0">
                <a:ea typeface="Calibri" panose="020F0502020204030204" pitchFamily="34" charset="0"/>
              </a:rPr>
              <a:t>princips+taisnīgums</a:t>
            </a:r>
            <a:r>
              <a:rPr lang="lv-LV" altLang="lv-LV" sz="2400" b="1" dirty="0">
                <a:ea typeface="Calibri" panose="020F0502020204030204" pitchFamily="34" charset="0"/>
              </a:rPr>
              <a:t>!</a:t>
            </a:r>
            <a:r>
              <a:rPr lang="lv-LV" altLang="lv-LV" sz="2400" b="1" dirty="0" smtClean="0">
                <a:ea typeface="Calibri" panose="020F0502020204030204" pitchFamily="34" charset="0"/>
              </a:rPr>
              <a:t> </a:t>
            </a:r>
          </a:p>
        </p:txBody>
      </p:sp>
      <p:sp>
        <p:nvSpPr>
          <p:cNvPr id="16387" name="Slide Number Placeholder 5"/>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3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Font typeface="Arial" panose="020B0604020202020204" pitchFamily="34" charset="0"/>
              <a:buChar char="–"/>
              <a:defRPr sz="29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Font typeface="Arial" panose="020B0604020202020204" pitchFamily="34" charset="0"/>
              <a:buChar char="•"/>
              <a:defRPr sz="25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Font typeface="Arial" panose="020B0604020202020204" pitchFamily="34" charset="0"/>
              <a:buChar char="–"/>
              <a:defRPr sz="19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Font typeface="Arial" panose="020B0604020202020204" pitchFamily="34" charset="0"/>
              <a:buChar char="»"/>
              <a:defRPr sz="1900">
                <a:solidFill>
                  <a:schemeClr val="tx1"/>
                </a:solidFill>
                <a:latin typeface="Times New Roman" panose="02020603050405020304" pitchFamily="18" charset="0"/>
                <a:ea typeface="MS PGothic" panose="020B0600070205080204" pitchFamily="34" charset="-128"/>
              </a:defRPr>
            </a:lvl5pPr>
            <a:lvl6pPr marL="2514600" indent="-228600" defTabSz="938213" eaLnBrk="0" fontAlgn="base" hangingPunct="0">
              <a:spcBef>
                <a:spcPct val="20000"/>
              </a:spcBef>
              <a:spcAft>
                <a:spcPct val="0"/>
              </a:spcAft>
              <a:buFont typeface="Arial" panose="020B0604020202020204" pitchFamily="34" charset="0"/>
              <a:buChar char="»"/>
              <a:defRPr sz="1900">
                <a:solidFill>
                  <a:schemeClr val="tx1"/>
                </a:solidFill>
                <a:latin typeface="Times New Roman" panose="02020603050405020304" pitchFamily="18" charset="0"/>
                <a:ea typeface="MS PGothic" panose="020B0600070205080204" pitchFamily="34" charset="-128"/>
              </a:defRPr>
            </a:lvl6pPr>
            <a:lvl7pPr marL="2971800" indent="-228600" defTabSz="938213" eaLnBrk="0" fontAlgn="base" hangingPunct="0">
              <a:spcBef>
                <a:spcPct val="20000"/>
              </a:spcBef>
              <a:spcAft>
                <a:spcPct val="0"/>
              </a:spcAft>
              <a:buFont typeface="Arial" panose="020B0604020202020204" pitchFamily="34" charset="0"/>
              <a:buChar char="»"/>
              <a:defRPr sz="1900">
                <a:solidFill>
                  <a:schemeClr val="tx1"/>
                </a:solidFill>
                <a:latin typeface="Times New Roman" panose="02020603050405020304" pitchFamily="18" charset="0"/>
                <a:ea typeface="MS PGothic" panose="020B0600070205080204" pitchFamily="34" charset="-128"/>
              </a:defRPr>
            </a:lvl7pPr>
            <a:lvl8pPr marL="3429000" indent="-228600" defTabSz="938213" eaLnBrk="0" fontAlgn="base" hangingPunct="0">
              <a:spcBef>
                <a:spcPct val="20000"/>
              </a:spcBef>
              <a:spcAft>
                <a:spcPct val="0"/>
              </a:spcAft>
              <a:buFont typeface="Arial" panose="020B0604020202020204" pitchFamily="34" charset="0"/>
              <a:buChar char="»"/>
              <a:defRPr sz="1900">
                <a:solidFill>
                  <a:schemeClr val="tx1"/>
                </a:solidFill>
                <a:latin typeface="Times New Roman" panose="02020603050405020304" pitchFamily="18" charset="0"/>
                <a:ea typeface="MS PGothic" panose="020B0600070205080204" pitchFamily="34" charset="-128"/>
              </a:defRPr>
            </a:lvl8pPr>
            <a:lvl9pPr marL="3886200" indent="-228600" defTabSz="938213" eaLnBrk="0" fontAlgn="base" hangingPunct="0">
              <a:spcBef>
                <a:spcPct val="20000"/>
              </a:spcBef>
              <a:spcAft>
                <a:spcPct val="0"/>
              </a:spcAft>
              <a:buFont typeface="Arial" panose="020B0604020202020204" pitchFamily="34" charset="0"/>
              <a:buChar char="»"/>
              <a:defRPr sz="19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fld id="{6FE50D92-6E76-4339-AF63-A067C24A3234}" type="slidenum">
              <a:rPr lang="en-US" altLang="lv-LV" sz="1000">
                <a:solidFill>
                  <a:srgbClr val="898989"/>
                </a:solidFill>
                <a:latin typeface="Verdana" panose="020B0604030504040204" pitchFamily="34" charset="0"/>
              </a:rPr>
              <a:pPr>
                <a:spcBef>
                  <a:spcPct val="0"/>
                </a:spcBef>
                <a:buFontTx/>
                <a:buNone/>
              </a:pPr>
              <a:t>4</a:t>
            </a:fld>
            <a:endParaRPr lang="en-US" altLang="lv-LV" sz="1000">
              <a:solidFill>
                <a:srgbClr val="898989"/>
              </a:solidFill>
              <a:latin typeface="Verdana" panose="020B0604030504040204" pitchFamily="34" charset="0"/>
            </a:endParaRPr>
          </a:p>
        </p:txBody>
      </p:sp>
      <p:sp>
        <p:nvSpPr>
          <p:cNvPr id="16388" name="Title 1"/>
          <p:cNvSpPr>
            <a:spLocks noGrp="1"/>
          </p:cNvSpPr>
          <p:nvPr>
            <p:ph type="title"/>
          </p:nvPr>
        </p:nvSpPr>
        <p:spPr>
          <a:xfrm>
            <a:off x="2079625" y="381000"/>
            <a:ext cx="6613525" cy="1036638"/>
          </a:xfrm>
        </p:spPr>
        <p:txBody>
          <a:bodyPr/>
          <a:lstStyle/>
          <a:p>
            <a:pPr algn="r"/>
            <a:endParaRPr lang="lv-LV" altLang="lv-LV" smtClean="0">
              <a:solidFill>
                <a:srgbClr val="660033"/>
              </a:solidFill>
              <a:ea typeface="MS PGothic" panose="020B0600070205080204" pitchFamily="34" charset="-12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2590800" y="381000"/>
            <a:ext cx="6096000" cy="1036638"/>
          </a:xfrm>
        </p:spPr>
        <p:txBody>
          <a:bodyPr/>
          <a:lstStyle/>
          <a:p>
            <a:r>
              <a:rPr lang="lv-LV" altLang="lv-LV" smtClean="0">
                <a:ea typeface="MS PGothic" panose="020B0600070205080204" pitchFamily="34" charset="-128"/>
              </a:rPr>
              <a:t>Tiesību normu sistēma</a:t>
            </a:r>
          </a:p>
        </p:txBody>
      </p:sp>
      <p:pic>
        <p:nvPicPr>
          <p:cNvPr id="17411" name="Content Placeholder 6"/>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2400299" y="1090811"/>
            <a:ext cx="5222875" cy="3068439"/>
          </a:xfrm>
        </p:spPr>
      </p:pic>
      <p:sp>
        <p:nvSpPr>
          <p:cNvPr id="17412" name="Text Placeholder 3"/>
          <p:cNvSpPr>
            <a:spLocks noGrp="1"/>
          </p:cNvSpPr>
          <p:nvPr>
            <p:ph type="body" sz="quarter" idx="10"/>
          </p:nvPr>
        </p:nvSpPr>
        <p:spPr/>
        <p:txBody>
          <a:bodyPr/>
          <a:lstStyle/>
          <a:p>
            <a:endParaRPr lang="lv-LV" altLang="lv-LV" smtClean="0">
              <a:ea typeface="MS PGothic" panose="020B0600070205080204" pitchFamily="34" charset="-128"/>
            </a:endParaRPr>
          </a:p>
        </p:txBody>
      </p:sp>
      <p:sp>
        <p:nvSpPr>
          <p:cNvPr id="17413" name="Text Placeholder 4"/>
          <p:cNvSpPr>
            <a:spLocks noGrp="1"/>
          </p:cNvSpPr>
          <p:nvPr>
            <p:ph type="body" sz="quarter" idx="12"/>
          </p:nvPr>
        </p:nvSpPr>
        <p:spPr/>
        <p:txBody>
          <a:bodyPr/>
          <a:lstStyle/>
          <a:p>
            <a:endParaRPr lang="lv-LV" altLang="lv-LV" smtClean="0">
              <a:ea typeface="MS PGothic" panose="020B0600070205080204" pitchFamily="34" charset="-128"/>
            </a:endParaRPr>
          </a:p>
        </p:txBody>
      </p:sp>
      <p:sp>
        <p:nvSpPr>
          <p:cNvPr id="17414" name="Slide Number Placeholder 5"/>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0558D4E2-632B-4F0A-996C-A0E919969481}" type="slidenum">
              <a:rPr lang="en-US" altLang="lv-LV"/>
              <a:pPr/>
              <a:t>5</a:t>
            </a:fld>
            <a:endParaRPr lang="en-US" altLang="lv-LV"/>
          </a:p>
        </p:txBody>
      </p:sp>
      <p:pic>
        <p:nvPicPr>
          <p:cNvPr id="17415" name="Picture 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130425" y="4089400"/>
            <a:ext cx="5492750" cy="2084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1843088" y="381000"/>
            <a:ext cx="6843712" cy="1036638"/>
          </a:xfrm>
        </p:spPr>
        <p:txBody>
          <a:bodyPr/>
          <a:lstStyle/>
          <a:p>
            <a:pPr algn="ctr"/>
            <a:r>
              <a:rPr lang="lv-LV" altLang="lv-LV" smtClean="0">
                <a:ea typeface="MS PGothic" panose="020B0600070205080204" pitchFamily="34" charset="-128"/>
              </a:rPr>
              <a:t>Administratīvais pārkāpums</a:t>
            </a:r>
          </a:p>
        </p:txBody>
      </p:sp>
      <p:sp>
        <p:nvSpPr>
          <p:cNvPr id="3" name="Content Placeholder 2"/>
          <p:cNvSpPr>
            <a:spLocks noGrp="1"/>
          </p:cNvSpPr>
          <p:nvPr>
            <p:ph idx="1"/>
          </p:nvPr>
        </p:nvSpPr>
        <p:spPr>
          <a:xfrm>
            <a:off x="1077913" y="1752600"/>
            <a:ext cx="7608887" cy="4373563"/>
          </a:xfrm>
        </p:spPr>
        <p:txBody>
          <a:bodyPr/>
          <a:lstStyle/>
          <a:p>
            <a:pPr marL="457200" indent="-457200" algn="ctr">
              <a:buFont typeface="Arial" panose="020B0604020202020204" pitchFamily="34" charset="0"/>
              <a:buAutoNum type="arabicPeriod"/>
            </a:pPr>
            <a:r>
              <a:rPr lang="lv-LV" altLang="lv-LV" sz="3200" b="1" smtClean="0">
                <a:solidFill>
                  <a:srgbClr val="852F74"/>
                </a:solidFill>
                <a:ea typeface="MS PGothic" panose="020B0600070205080204" pitchFamily="34" charset="-128"/>
              </a:rPr>
              <a:t>Vaina                  Vainojamība</a:t>
            </a:r>
          </a:p>
          <a:p>
            <a:pPr marL="457200" indent="-457200">
              <a:buFont typeface="Arial" panose="020B0604020202020204" pitchFamily="34" charset="0"/>
              <a:buAutoNum type="arabicPeriod"/>
            </a:pPr>
            <a:endParaRPr lang="lv-LV" altLang="lv-LV" smtClean="0">
              <a:ea typeface="MS PGothic" panose="020B0600070205080204" pitchFamily="34" charset="-128"/>
            </a:endParaRPr>
          </a:p>
          <a:p>
            <a:pPr marL="457200" indent="-457200">
              <a:buFont typeface="Arial" panose="020B0604020202020204" pitchFamily="34" charset="0"/>
              <a:buAutoNum type="arabicPeriod"/>
            </a:pPr>
            <a:endParaRPr lang="lv-LV" altLang="lv-LV" smtClean="0">
              <a:ea typeface="MS PGothic" panose="020B0600070205080204" pitchFamily="34" charset="-128"/>
            </a:endParaRPr>
          </a:p>
          <a:p>
            <a:pPr marL="457200" indent="-457200" algn="ctr">
              <a:buFont typeface="Arial" panose="020B0604020202020204" pitchFamily="34" charset="0"/>
              <a:buAutoNum type="arabicPeriod"/>
            </a:pPr>
            <a:r>
              <a:rPr lang="lv-LV" altLang="lv-LV" sz="3200" b="1" smtClean="0">
                <a:solidFill>
                  <a:srgbClr val="852F74"/>
                </a:solidFill>
                <a:ea typeface="MS PGothic" panose="020B0600070205080204" pitchFamily="34" charset="-128"/>
              </a:rPr>
              <a:t>Pārkāpuma sastāva 4 pazīmes</a:t>
            </a:r>
          </a:p>
          <a:p>
            <a:pPr marL="457200" indent="-457200">
              <a:buFont typeface="Arial" panose="020B0604020202020204" pitchFamily="34" charset="0"/>
              <a:buAutoNum type="arabicPeriod"/>
            </a:pPr>
            <a:endParaRPr lang="lv-LV" altLang="lv-LV" smtClean="0">
              <a:ea typeface="MS PGothic" panose="020B0600070205080204" pitchFamily="34" charset="-128"/>
            </a:endParaRPr>
          </a:p>
          <a:p>
            <a:pPr marL="457200" indent="-457200">
              <a:buFont typeface="Arial" panose="020B0604020202020204" pitchFamily="34" charset="0"/>
              <a:buAutoNum type="arabicPeriod"/>
            </a:pPr>
            <a:endParaRPr lang="lv-LV" altLang="lv-LV" smtClean="0">
              <a:ea typeface="MS PGothic" panose="020B0600070205080204" pitchFamily="34" charset="-128"/>
            </a:endParaRPr>
          </a:p>
          <a:p>
            <a:pPr marL="457200" indent="-457200">
              <a:buFont typeface="Arial" panose="020B0604020202020204" pitchFamily="34" charset="0"/>
              <a:buAutoNum type="arabicPeriod"/>
            </a:pPr>
            <a:endParaRPr lang="lv-LV" altLang="lv-LV" smtClean="0">
              <a:ea typeface="MS PGothic" panose="020B0600070205080204" pitchFamily="34" charset="-128"/>
            </a:endParaRPr>
          </a:p>
          <a:p>
            <a:pPr marL="457200" indent="-457200" algn="ctr"/>
            <a:r>
              <a:rPr lang="lv-LV" altLang="lv-LV" sz="2800" b="1" smtClean="0">
                <a:solidFill>
                  <a:srgbClr val="852F74"/>
                </a:solidFill>
                <a:ea typeface="MS PGothic" panose="020B0600070205080204" pitchFamily="34" charset="-128"/>
              </a:rPr>
              <a:t>Tiesiskais sastāvs un tiesiskās sekas</a:t>
            </a:r>
          </a:p>
        </p:txBody>
      </p:sp>
      <p:sp>
        <p:nvSpPr>
          <p:cNvPr id="18436" name="Text Placeholder 3"/>
          <p:cNvSpPr>
            <a:spLocks noGrp="1"/>
          </p:cNvSpPr>
          <p:nvPr>
            <p:ph type="body" sz="quarter" idx="10"/>
          </p:nvPr>
        </p:nvSpPr>
        <p:spPr/>
        <p:txBody>
          <a:bodyPr/>
          <a:lstStyle/>
          <a:p>
            <a:endParaRPr lang="lv-LV" altLang="lv-LV" smtClean="0">
              <a:ea typeface="MS PGothic" panose="020B0600070205080204" pitchFamily="34" charset="-128"/>
            </a:endParaRPr>
          </a:p>
        </p:txBody>
      </p:sp>
      <p:sp>
        <p:nvSpPr>
          <p:cNvPr id="18437" name="Text Placeholder 4"/>
          <p:cNvSpPr>
            <a:spLocks noGrp="1"/>
          </p:cNvSpPr>
          <p:nvPr>
            <p:ph type="body" sz="quarter" idx="12"/>
          </p:nvPr>
        </p:nvSpPr>
        <p:spPr/>
        <p:txBody>
          <a:bodyPr/>
          <a:lstStyle/>
          <a:p>
            <a:endParaRPr lang="lv-LV" altLang="lv-LV" smtClean="0">
              <a:ea typeface="MS PGothic" panose="020B0600070205080204" pitchFamily="34" charset="-128"/>
            </a:endParaRPr>
          </a:p>
        </p:txBody>
      </p:sp>
      <p:sp>
        <p:nvSpPr>
          <p:cNvPr id="18438" name="Slide Number Placeholder 5"/>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AE319B4E-2062-4056-A616-1E69BB5B5797}" type="slidenum">
              <a:rPr lang="en-US" altLang="lv-LV"/>
              <a:pPr/>
              <a:t>6</a:t>
            </a:fld>
            <a:endParaRPr lang="en-US" altLang="lv-LV"/>
          </a:p>
        </p:txBody>
      </p:sp>
      <p:cxnSp>
        <p:nvCxnSpPr>
          <p:cNvPr id="12" name="Straight Arrow Connector 11"/>
          <p:cNvCxnSpPr/>
          <p:nvPr/>
        </p:nvCxnSpPr>
        <p:spPr>
          <a:xfrm>
            <a:off x="4125913" y="2074863"/>
            <a:ext cx="914400" cy="0"/>
          </a:xfrm>
          <a:prstGeom prst="straightConnector1">
            <a:avLst/>
          </a:prstGeom>
          <a:ln w="107950">
            <a:tailEnd type="triangle"/>
          </a:ln>
        </p:spPr>
        <p:style>
          <a:lnRef idx="1">
            <a:schemeClr val="accent1"/>
          </a:lnRef>
          <a:fillRef idx="0">
            <a:schemeClr val="accent1"/>
          </a:fillRef>
          <a:effectRef idx="0">
            <a:schemeClr val="accent1"/>
          </a:effectRef>
          <a:fontRef idx="minor">
            <a:schemeClr val="tx1"/>
          </a:fontRef>
        </p:style>
      </p:cxnSp>
      <p:pic>
        <p:nvPicPr>
          <p:cNvPr id="18440" name="Picture 1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419600" y="3713163"/>
            <a:ext cx="669925" cy="1249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6" name="Straight Connector 15"/>
          <p:cNvCxnSpPr/>
          <p:nvPr/>
        </p:nvCxnSpPr>
        <p:spPr>
          <a:xfrm flipV="1">
            <a:off x="409575" y="2565400"/>
            <a:ext cx="8429625" cy="41275"/>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2590800" y="381000"/>
            <a:ext cx="6096000" cy="1036638"/>
          </a:xfrm>
        </p:spPr>
        <p:txBody>
          <a:bodyPr/>
          <a:lstStyle/>
          <a:p>
            <a:pPr algn="ctr"/>
            <a:r>
              <a:rPr lang="lv-LV" altLang="lv-LV" smtClean="0">
                <a:ea typeface="MS PGothic" panose="020B0600070205080204" pitchFamily="34" charset="-128"/>
              </a:rPr>
              <a:t>Administratīvās atbildības speciālie subjekti</a:t>
            </a:r>
          </a:p>
        </p:txBody>
      </p:sp>
      <p:sp>
        <p:nvSpPr>
          <p:cNvPr id="19459" name="Content Placeholder 2"/>
          <p:cNvSpPr>
            <a:spLocks noGrp="1"/>
          </p:cNvSpPr>
          <p:nvPr>
            <p:ph idx="1"/>
          </p:nvPr>
        </p:nvSpPr>
        <p:spPr>
          <a:xfrm>
            <a:off x="1119188" y="1752600"/>
            <a:ext cx="7567612" cy="4373563"/>
          </a:xfrm>
        </p:spPr>
        <p:txBody>
          <a:bodyPr/>
          <a:lstStyle/>
          <a:p>
            <a:endParaRPr lang="lv-LV" altLang="lv-LV" dirty="0" smtClean="0">
              <a:ea typeface="MS PGothic" panose="020B0600070205080204" pitchFamily="34" charset="-128"/>
            </a:endParaRPr>
          </a:p>
          <a:p>
            <a:r>
              <a:rPr lang="lv-LV" altLang="lv-LV" dirty="0" smtClean="0">
                <a:solidFill>
                  <a:srgbClr val="660033"/>
                </a:solidFill>
                <a:ea typeface="MS PGothic" panose="020B0600070205080204" pitchFamily="34" charset="-128"/>
              </a:rPr>
              <a:t>Juridisko personu administratīvā atbildība</a:t>
            </a:r>
          </a:p>
          <a:p>
            <a:endParaRPr lang="lv-LV" altLang="lv-LV" dirty="0" smtClean="0">
              <a:solidFill>
                <a:srgbClr val="660033"/>
              </a:solidFill>
              <a:ea typeface="MS PGothic" panose="020B0600070205080204" pitchFamily="34" charset="-128"/>
            </a:endParaRPr>
          </a:p>
          <a:p>
            <a:r>
              <a:rPr lang="lv-LV" altLang="lv-LV" dirty="0" smtClean="0">
                <a:solidFill>
                  <a:srgbClr val="660033"/>
                </a:solidFill>
                <a:ea typeface="MS PGothic" panose="020B0600070205080204" pitchFamily="34" charset="-128"/>
              </a:rPr>
              <a:t>Valdes locekļu administratīvā atbildība</a:t>
            </a:r>
          </a:p>
          <a:p>
            <a:endParaRPr lang="lv-LV" altLang="lv-LV" dirty="0" smtClean="0">
              <a:solidFill>
                <a:srgbClr val="660033"/>
              </a:solidFill>
              <a:ea typeface="MS PGothic" panose="020B0600070205080204" pitchFamily="34" charset="-128"/>
            </a:endParaRPr>
          </a:p>
          <a:p>
            <a:r>
              <a:rPr lang="lv-LV" altLang="lv-LV" dirty="0" smtClean="0">
                <a:solidFill>
                  <a:srgbClr val="660033"/>
                </a:solidFill>
                <a:ea typeface="MS PGothic" panose="020B0600070205080204" pitchFamily="34" charset="-128"/>
              </a:rPr>
              <a:t>Bērnu administratīvā atbildība</a:t>
            </a:r>
          </a:p>
          <a:p>
            <a:endParaRPr lang="lv-LV" altLang="lv-LV" dirty="0" smtClean="0">
              <a:solidFill>
                <a:srgbClr val="660033"/>
              </a:solidFill>
              <a:ea typeface="MS PGothic" panose="020B0600070205080204" pitchFamily="34" charset="-128"/>
            </a:endParaRPr>
          </a:p>
          <a:p>
            <a:r>
              <a:rPr lang="lv-LV" altLang="lv-LV" dirty="0" smtClean="0">
                <a:solidFill>
                  <a:srgbClr val="660033"/>
                </a:solidFill>
                <a:ea typeface="MS PGothic" panose="020B0600070205080204" pitchFamily="34" charset="-128"/>
              </a:rPr>
              <a:t>Publisko tiesību juridisko personu atbildība</a:t>
            </a:r>
          </a:p>
        </p:txBody>
      </p:sp>
      <p:sp>
        <p:nvSpPr>
          <p:cNvPr id="19460" name="Text Placeholder 3"/>
          <p:cNvSpPr>
            <a:spLocks noGrp="1"/>
          </p:cNvSpPr>
          <p:nvPr>
            <p:ph type="body" sz="quarter" idx="10"/>
          </p:nvPr>
        </p:nvSpPr>
        <p:spPr/>
        <p:txBody>
          <a:bodyPr/>
          <a:lstStyle/>
          <a:p>
            <a:endParaRPr lang="lv-LV" altLang="lv-LV" smtClean="0">
              <a:ea typeface="MS PGothic" panose="020B0600070205080204" pitchFamily="34" charset="-128"/>
            </a:endParaRPr>
          </a:p>
        </p:txBody>
      </p:sp>
      <p:sp>
        <p:nvSpPr>
          <p:cNvPr id="19461" name="Text Placeholder 4"/>
          <p:cNvSpPr>
            <a:spLocks noGrp="1"/>
          </p:cNvSpPr>
          <p:nvPr>
            <p:ph type="body" sz="quarter" idx="12"/>
          </p:nvPr>
        </p:nvSpPr>
        <p:spPr/>
        <p:txBody>
          <a:bodyPr/>
          <a:lstStyle/>
          <a:p>
            <a:endParaRPr lang="lv-LV" altLang="lv-LV" smtClean="0">
              <a:ea typeface="MS PGothic" panose="020B0600070205080204" pitchFamily="34" charset="-128"/>
            </a:endParaRPr>
          </a:p>
        </p:txBody>
      </p:sp>
      <p:sp>
        <p:nvSpPr>
          <p:cNvPr id="19462" name="Slide Number Placeholder 5"/>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4C0FC01A-2786-4139-B783-69E6AB2FACB9}" type="slidenum">
              <a:rPr lang="en-US" altLang="lv-LV"/>
              <a:pPr/>
              <a:t>7</a:t>
            </a:fld>
            <a:endParaRPr lang="en-US" altLang="lv-LV"/>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2374900" y="381000"/>
            <a:ext cx="6096000" cy="1036638"/>
          </a:xfrm>
        </p:spPr>
        <p:txBody>
          <a:bodyPr/>
          <a:lstStyle/>
          <a:p>
            <a:r>
              <a:rPr lang="lv-LV" altLang="lv-LV" smtClean="0">
                <a:ea typeface="MS PGothic" panose="020B0600070205080204" pitchFamily="34" charset="-128"/>
              </a:rPr>
              <a:t>Administratīvo sodu sistēma</a:t>
            </a:r>
          </a:p>
        </p:txBody>
      </p:sp>
      <p:sp>
        <p:nvSpPr>
          <p:cNvPr id="20483" name="Text Placeholder 3"/>
          <p:cNvSpPr>
            <a:spLocks noGrp="1"/>
          </p:cNvSpPr>
          <p:nvPr>
            <p:ph type="body" sz="quarter" idx="10"/>
          </p:nvPr>
        </p:nvSpPr>
        <p:spPr/>
        <p:txBody>
          <a:bodyPr/>
          <a:lstStyle/>
          <a:p>
            <a:endParaRPr lang="lv-LV" altLang="lv-LV" smtClean="0">
              <a:ea typeface="MS PGothic" panose="020B0600070205080204" pitchFamily="34" charset="-128"/>
            </a:endParaRPr>
          </a:p>
        </p:txBody>
      </p:sp>
      <p:sp>
        <p:nvSpPr>
          <p:cNvPr id="20484" name="Text Placeholder 4"/>
          <p:cNvSpPr>
            <a:spLocks noGrp="1"/>
          </p:cNvSpPr>
          <p:nvPr>
            <p:ph type="body" sz="quarter" idx="12"/>
          </p:nvPr>
        </p:nvSpPr>
        <p:spPr/>
        <p:txBody>
          <a:bodyPr/>
          <a:lstStyle/>
          <a:p>
            <a:endParaRPr lang="lv-LV" altLang="lv-LV" smtClean="0">
              <a:ea typeface="MS PGothic" panose="020B0600070205080204" pitchFamily="34" charset="-128"/>
            </a:endParaRPr>
          </a:p>
        </p:txBody>
      </p:sp>
      <p:sp>
        <p:nvSpPr>
          <p:cNvPr id="20485" name="Slide Number Placeholder 5"/>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D85237F6-F728-4555-B18C-F47E6457E33B}" type="slidenum">
              <a:rPr lang="en-US" altLang="lv-LV"/>
              <a:pPr/>
              <a:t>8</a:t>
            </a:fld>
            <a:endParaRPr lang="en-US" altLang="lv-LV"/>
          </a:p>
        </p:txBody>
      </p:sp>
      <p:pic>
        <p:nvPicPr>
          <p:cNvPr id="20486" name="Content Placeholder 9"/>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661988" y="1719263"/>
            <a:ext cx="7739062" cy="2816225"/>
          </a:xfrm>
        </p:spPr>
      </p:pic>
      <p:sp>
        <p:nvSpPr>
          <p:cNvPr id="11" name="Rounded Rectangle 10"/>
          <p:cNvSpPr/>
          <p:nvPr/>
        </p:nvSpPr>
        <p:spPr>
          <a:xfrm>
            <a:off x="1065213" y="5033963"/>
            <a:ext cx="2743200" cy="682625"/>
          </a:xfrm>
          <a:prstGeom prst="round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lv-LV" dirty="0"/>
              <a:t>Arests</a:t>
            </a:r>
          </a:p>
        </p:txBody>
      </p:sp>
      <p:sp>
        <p:nvSpPr>
          <p:cNvPr id="12" name="Rounded Rectangle 11"/>
          <p:cNvSpPr/>
          <p:nvPr/>
        </p:nvSpPr>
        <p:spPr>
          <a:xfrm>
            <a:off x="5103813" y="5035550"/>
            <a:ext cx="2935287" cy="682625"/>
          </a:xfrm>
          <a:prstGeom prst="round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lv-LV" dirty="0"/>
              <a:t>Konfiskācija</a:t>
            </a:r>
          </a:p>
        </p:txBody>
      </p:sp>
      <p:cxnSp>
        <p:nvCxnSpPr>
          <p:cNvPr id="16" name="Straight Connector 15"/>
          <p:cNvCxnSpPr/>
          <p:nvPr/>
        </p:nvCxnSpPr>
        <p:spPr>
          <a:xfrm>
            <a:off x="231775" y="4837113"/>
            <a:ext cx="8607425" cy="0"/>
          </a:xfrm>
          <a:prstGeom prst="line">
            <a:avLst/>
          </a:prstGeom>
          <a:ln w="41275"/>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Naudas maksājumi AAL</a:t>
            </a:r>
            <a:endParaRPr lang="lv-LV" dirty="0"/>
          </a:p>
        </p:txBody>
      </p:sp>
      <p:sp>
        <p:nvSpPr>
          <p:cNvPr id="3" name="Content Placeholder 2"/>
          <p:cNvSpPr>
            <a:spLocks noGrp="1"/>
          </p:cNvSpPr>
          <p:nvPr>
            <p:ph idx="1"/>
          </p:nvPr>
        </p:nvSpPr>
        <p:spPr>
          <a:xfrm>
            <a:off x="1364776" y="1752600"/>
            <a:ext cx="7322024" cy="4373573"/>
          </a:xfrm>
        </p:spPr>
        <p:txBody>
          <a:bodyPr/>
          <a:lstStyle/>
          <a:p>
            <a:endParaRPr lang="lv-LV" dirty="0" smtClean="0"/>
          </a:p>
          <a:p>
            <a:r>
              <a:rPr lang="lv-LV" dirty="0" smtClean="0"/>
              <a:t>Administratīvais sods – naudas sods</a:t>
            </a:r>
          </a:p>
          <a:p>
            <a:endParaRPr lang="lv-LV" dirty="0"/>
          </a:p>
          <a:p>
            <a:r>
              <a:rPr lang="lv-LV" dirty="0" smtClean="0"/>
              <a:t>Procesuālā sankcija – piespiedu nauda</a:t>
            </a:r>
          </a:p>
          <a:p>
            <a:endParaRPr lang="lv-LV" dirty="0"/>
          </a:p>
          <a:p>
            <a:r>
              <a:rPr lang="lv-LV" dirty="0" smtClean="0"/>
              <a:t>Procesuālie izdevumi </a:t>
            </a:r>
          </a:p>
          <a:p>
            <a:endParaRPr lang="lv-LV" dirty="0"/>
          </a:p>
          <a:p>
            <a:endParaRPr lang="lv-LV" dirty="0" smtClean="0"/>
          </a:p>
          <a:p>
            <a:r>
              <a:rPr lang="lv-LV" dirty="0" smtClean="0"/>
              <a:t>Katram maksājumam savs mērķis !!! </a:t>
            </a:r>
          </a:p>
          <a:p>
            <a:endParaRPr lang="lv-LV" dirty="0"/>
          </a:p>
          <a:p>
            <a:endParaRPr lang="lv-LV" dirty="0"/>
          </a:p>
        </p:txBody>
      </p:sp>
      <p:sp>
        <p:nvSpPr>
          <p:cNvPr id="4" name="Text Placeholder 3"/>
          <p:cNvSpPr>
            <a:spLocks noGrp="1"/>
          </p:cNvSpPr>
          <p:nvPr>
            <p:ph type="body" sz="quarter" idx="10"/>
          </p:nvPr>
        </p:nvSpPr>
        <p:spPr/>
        <p:txBody>
          <a:bodyPr/>
          <a:lstStyle/>
          <a:p>
            <a:endParaRPr lang="lv-LV"/>
          </a:p>
        </p:txBody>
      </p:sp>
      <p:sp>
        <p:nvSpPr>
          <p:cNvPr id="5" name="Text Placeholder 4"/>
          <p:cNvSpPr>
            <a:spLocks noGrp="1"/>
          </p:cNvSpPr>
          <p:nvPr>
            <p:ph type="body" sz="quarter" idx="12"/>
          </p:nvPr>
        </p:nvSpPr>
        <p:spPr/>
        <p:txBody>
          <a:bodyPr/>
          <a:lstStyle/>
          <a:p>
            <a:endParaRPr lang="lv-LV"/>
          </a:p>
        </p:txBody>
      </p:sp>
      <p:sp>
        <p:nvSpPr>
          <p:cNvPr id="6" name="Slide Number Placeholder 5"/>
          <p:cNvSpPr>
            <a:spLocks noGrp="1"/>
          </p:cNvSpPr>
          <p:nvPr>
            <p:ph type="sldNum" sz="quarter" idx="13"/>
          </p:nvPr>
        </p:nvSpPr>
        <p:spPr/>
        <p:txBody>
          <a:bodyPr/>
          <a:lstStyle/>
          <a:p>
            <a:pPr>
              <a:defRPr/>
            </a:pPr>
            <a:fld id="{799DFD81-737B-498D-B139-093DB06760D8}" type="slidenum">
              <a:rPr lang="en-US" altLang="lv-LV" smtClean="0"/>
              <a:pPr>
                <a:defRPr/>
              </a:pPr>
              <a:t>9</a:t>
            </a:fld>
            <a:endParaRPr lang="en-US" altLang="lv-LV"/>
          </a:p>
        </p:txBody>
      </p:sp>
      <p:cxnSp>
        <p:nvCxnSpPr>
          <p:cNvPr id="8" name="Straight Connector 7"/>
          <p:cNvCxnSpPr/>
          <p:nvPr/>
        </p:nvCxnSpPr>
        <p:spPr>
          <a:xfrm flipV="1">
            <a:off x="409433" y="2647666"/>
            <a:ext cx="8429767" cy="40943"/>
          </a:xfrm>
          <a:prstGeom prst="line">
            <a:avLst/>
          </a:prstGeom>
          <a:ln w="38100"/>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p:nvPicPr>
        <p:blipFill>
          <a:blip r:embed="rId2"/>
          <a:stretch>
            <a:fillRect/>
          </a:stretch>
        </p:blipFill>
        <p:spPr>
          <a:xfrm>
            <a:off x="385001" y="3389372"/>
            <a:ext cx="8455885" cy="79255"/>
          </a:xfrm>
          <a:prstGeom prst="rect">
            <a:avLst/>
          </a:prstGeom>
        </p:spPr>
      </p:pic>
    </p:spTree>
    <p:extLst>
      <p:ext uri="{BB962C8B-B14F-4D97-AF65-F5344CB8AC3E}">
        <p14:creationId xmlns:p14="http://schemas.microsoft.com/office/powerpoint/2010/main" val="3817015123"/>
      </p:ext>
    </p:extLst>
  </p:cSld>
  <p:clrMapOvr>
    <a:masterClrMapping/>
  </p:clrMapOvr>
  <p:timing>
    <p:tnLst>
      <p:par>
        <p:cTn id="1" dur="indefinite" restart="never" nodeType="tmRoot"/>
      </p:par>
    </p:tnLst>
  </p:timing>
</p:sld>
</file>

<file path=ppt/theme/theme1.xml><?xml version="1.0" encoding="utf-8"?>
<a:theme xmlns:a="http://schemas.openxmlformats.org/drawingml/2006/main" name="89_Prezentacija_templateLV">
  <a:themeElements>
    <a:clrScheme name="Pielāgots 1">
      <a:dk1>
        <a:sysClr val="windowText" lastClr="000000"/>
      </a:dk1>
      <a:lt1>
        <a:sysClr val="window" lastClr="FFFFFF"/>
      </a:lt1>
      <a:dk2>
        <a:srgbClr val="B13F9A"/>
      </a:dk2>
      <a:lt2>
        <a:srgbClr val="F4E7ED"/>
      </a:lt2>
      <a:accent1>
        <a:srgbClr val="B83D68"/>
      </a:accent1>
      <a:accent2>
        <a:srgbClr val="9F4387"/>
      </a:accent2>
      <a:accent3>
        <a:srgbClr val="DE6C36"/>
      </a:accent3>
      <a:accent4>
        <a:srgbClr val="F9B639"/>
      </a:accent4>
      <a:accent5>
        <a:srgbClr val="CF6DA4"/>
      </a:accent5>
      <a:accent6>
        <a:srgbClr val="FA8D3D"/>
      </a:accent6>
      <a:hlink>
        <a:srgbClr val="FFDE66"/>
      </a:hlink>
      <a:folHlink>
        <a:srgbClr val="D490C5"/>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ēma">
  <a:themeElements>
    <a:clrScheme name="Iestād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Iestād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estād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6369</TotalTime>
  <Words>423</Words>
  <Application>Microsoft Office PowerPoint</Application>
  <PresentationFormat>On-screen Show (4:3)</PresentationFormat>
  <Paragraphs>98</Paragraphs>
  <Slides>14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MS PGothic</vt:lpstr>
      <vt:lpstr>MS PGothic</vt:lpstr>
      <vt:lpstr>Arial</vt:lpstr>
      <vt:lpstr>Bookman Old Style</vt:lpstr>
      <vt:lpstr>Calibri</vt:lpstr>
      <vt:lpstr>Times New Roman</vt:lpstr>
      <vt:lpstr>Verdana</vt:lpstr>
      <vt:lpstr>89_Prezentacija_templateLV</vt:lpstr>
      <vt:lpstr>Administratīvās atbildības likums. Administratīvās atbildības pamatnoteikumi</vt:lpstr>
      <vt:lpstr>PowerPoint Presentation</vt:lpstr>
      <vt:lpstr>Mērķis un tiesību normu sistēma</vt:lpstr>
      <vt:lpstr>PowerPoint Presentation</vt:lpstr>
      <vt:lpstr>Tiesību normu sistēma</vt:lpstr>
      <vt:lpstr>Administratīvais pārkāpums</vt:lpstr>
      <vt:lpstr>Administratīvās atbildības speciālie subjekti</vt:lpstr>
      <vt:lpstr>Administratīvo sodu sistēma</vt:lpstr>
      <vt:lpstr>Naudas maksājumi AAL</vt:lpstr>
      <vt:lpstr>Soda piemērošana</vt:lpstr>
      <vt:lpstr>Soda piemērošana</vt:lpstr>
      <vt:lpstr>Soda piemērošana</vt:lpstr>
      <vt:lpstr>Pārejas noteikumi</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Dagnija</dc:creator>
  <cp:lastModifiedBy>Anda Smiltena</cp:lastModifiedBy>
  <cp:revision>272</cp:revision>
  <cp:lastPrinted>2016-05-03T08:24:59Z</cp:lastPrinted>
  <dcterms:created xsi:type="dcterms:W3CDTF">2014-11-20T14:46:47Z</dcterms:created>
  <dcterms:modified xsi:type="dcterms:W3CDTF">2020-06-15T06:07:25Z</dcterms:modified>
</cp:coreProperties>
</file>