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4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9" r:id="rId1"/>
    <p:sldMasterId id="2147483772" r:id="rId2"/>
    <p:sldMasterId id="2147483723" r:id="rId3"/>
    <p:sldMasterId id="2147483851" r:id="rId4"/>
    <p:sldMasterId id="2147483878" r:id="rId5"/>
  </p:sldMasterIdLst>
  <p:notesMasterIdLst>
    <p:notesMasterId r:id="rId12"/>
  </p:notesMasterIdLst>
  <p:handoutMasterIdLst>
    <p:handoutMasterId r:id="rId13"/>
  </p:handoutMasterIdLst>
  <p:sldIdLst>
    <p:sldId id="686" r:id="rId6"/>
    <p:sldId id="701" r:id="rId7"/>
    <p:sldId id="697" r:id="rId8"/>
    <p:sldId id="698" r:id="rId9"/>
    <p:sldId id="700" r:id="rId10"/>
    <p:sldId id="702" r:id="rId11"/>
  </p:sldIdLst>
  <p:sldSz cx="12192000" cy="6858000"/>
  <p:notesSz cx="6858000" cy="9144000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ts Bērziņš [COBALT]" initials="KB[" lastIdx="70" clrIdx="0">
    <p:extLst>
      <p:ext uri="{19B8F6BF-5375-455C-9EA6-DF929625EA0E}">
        <p15:presenceInfo xmlns:p15="http://schemas.microsoft.com/office/powerpoint/2012/main" userId="S::krists.berzins@cobalt.legal::60fc6c63-75e0-4d85-9c1c-f190847ffda1" providerId="AD"/>
      </p:ext>
    </p:extLst>
  </p:cmAuthor>
  <p:cmAuthor id="2" name="COBALT LT" initials="COBALT LT" lastIdx="3" clrIdx="1">
    <p:extLst>
      <p:ext uri="{19B8F6BF-5375-455C-9EA6-DF929625EA0E}">
        <p15:presenceInfo xmlns:p15="http://schemas.microsoft.com/office/powerpoint/2012/main" userId="COBALT LT" providerId="None"/>
      </p:ext>
    </p:extLst>
  </p:cmAuthor>
  <p:cmAuthor id="3" name="Edgar Tenison" initials="ET" lastIdx="69" clrIdx="2">
    <p:extLst>
      <p:ext uri="{19B8F6BF-5375-455C-9EA6-DF929625EA0E}">
        <p15:presenceInfo xmlns:p15="http://schemas.microsoft.com/office/powerpoint/2012/main" userId="9cb3b61deb3b99f6" providerId="Windows Live"/>
      </p:ext>
    </p:extLst>
  </p:cmAuthor>
  <p:cmAuthor id="4" name="Jana Norvele [COBALT]" initials="JN[" lastIdx="28" clrIdx="3">
    <p:extLst>
      <p:ext uri="{19B8F6BF-5375-455C-9EA6-DF929625EA0E}">
        <p15:presenceInfo xmlns:p15="http://schemas.microsoft.com/office/powerpoint/2012/main" userId="S::jana.norvele@cobalt.legal::e5fd16d4-1bcd-46a2-943e-bd9f671b69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B783"/>
    <a:srgbClr val="EAEAEA"/>
    <a:srgbClr val="E1E5EE"/>
    <a:srgbClr val="003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09" autoAdjust="0"/>
    <p:restoredTop sz="86395" autoAdjust="0"/>
  </p:normalViewPr>
  <p:slideViewPr>
    <p:cSldViewPr snapToGrid="0" snapToObjects="1">
      <p:cViewPr varScale="1">
        <p:scale>
          <a:sx n="74" d="100"/>
          <a:sy n="74" d="100"/>
        </p:scale>
        <p:origin x="1325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48" d="100"/>
          <a:sy n="148" d="100"/>
        </p:scale>
        <p:origin x="215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92AA96C-1718-D144-AE0D-D873C176CC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CC816B-D7A2-E641-AE0A-2B67E60158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DC5BA-6B5E-404D-83A1-A6607D8070DB}" type="datetimeFigureOut">
              <a:rPr lang="en-LV" smtClean="0"/>
              <a:t>10/07/2021</a:t>
            </a:fld>
            <a:endParaRPr lang="en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C82A79-F22E-2341-8F0B-CAED4986D5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58F78-4773-0342-BDA6-239CA1437C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5A80-F970-6E44-9D63-3B7389088CAC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76021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665BF-3748-EC4F-A118-CFAFAE3048A5}" type="datetimeFigureOut">
              <a:rPr lang="en-LV" smtClean="0"/>
              <a:t>10/07/2021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845CE-2C1F-4D40-81B8-4B312BA3F2B1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34832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845CE-2C1F-4D40-81B8-4B312BA3F2B1}" type="slidenum">
              <a:rPr lang="en-LV" smtClean="0"/>
              <a:t>4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009652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845CE-2C1F-4D40-81B8-4B312BA3F2B1}" type="slidenum">
              <a:rPr lang="en-LV" smtClean="0"/>
              <a:t>5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143257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BE669-133A-DB40-90C4-13641B430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020" y="691078"/>
            <a:ext cx="4174789" cy="18050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i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Date</a:t>
            </a:r>
            <a:endParaRPr lang="en-LV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8B30B6-5F7C-8F48-87C5-0D5DF985281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0020" y="5892800"/>
            <a:ext cx="1333500" cy="381000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7CFC8649-CA34-2D43-9674-747C9B04F7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0020" y="4293164"/>
            <a:ext cx="7200000" cy="128823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spc="60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Name Surname</a:t>
            </a:r>
          </a:p>
          <a:p>
            <a:r>
              <a:rPr lang="en-GB" dirty="0"/>
              <a:t>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4E81C7-C893-BC4D-B48E-57387B229FC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0019" y="1662536"/>
            <a:ext cx="7200000" cy="144088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725401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_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1CB9FB0A-C70B-AB46-8D31-66BAD75EB2D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63364" y="1746249"/>
            <a:ext cx="1440000" cy="144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8D810A3A-E250-B742-81AC-B47F5BEA9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BE1509C2-179C-7A40-9903-E07A58FA23C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74297" y="1746249"/>
            <a:ext cx="1440000" cy="144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858E9B50-8A89-D848-A7BF-AC704A9252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85230" y="1746249"/>
            <a:ext cx="1440000" cy="144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3" name="Picture Placeholder 16">
            <a:extLst>
              <a:ext uri="{FF2B5EF4-FFF2-40B4-BE49-F238E27FC236}">
                <a16:creationId xmlns:a16="http://schemas.microsoft.com/office/drawing/2014/main" id="{8752E703-A46C-2D4A-BB3A-0406CE7584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596164" y="1746249"/>
            <a:ext cx="1440000" cy="144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74AB2F-9119-D044-96AD-B977CDE160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3763" y="3411622"/>
            <a:ext cx="2059201" cy="17446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4068F274-D1CC-E24E-8770-14AC0B87BB7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4696" y="3411622"/>
            <a:ext cx="2059201" cy="17446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214D154F-DA82-704E-BB11-ED10512136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72243" y="3411622"/>
            <a:ext cx="2059201" cy="17446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33B04815-23FE-B147-BB0F-E5DE07E2D3B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86563" y="3411622"/>
            <a:ext cx="2059201" cy="17446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8595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6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6CC0D3-8CA0-CA49-9098-57B035813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95474" y="3198161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kern="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BB9D6C86-8873-CC44-BA09-AE78EECD63F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02037" y="3198162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40" name="Text Placeholder 38">
            <a:extLst>
              <a:ext uri="{FF2B5EF4-FFF2-40B4-BE49-F238E27FC236}">
                <a16:creationId xmlns:a16="http://schemas.microsoft.com/office/drawing/2014/main" id="{1ECA7D39-B8AB-7F43-BB59-155A8D16708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08600" y="3198162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2E804B9B-5E64-7C44-BCDB-845FD5E36DF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215163" y="3198162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42" name="Text Placeholder 38">
            <a:extLst>
              <a:ext uri="{FF2B5EF4-FFF2-40B4-BE49-F238E27FC236}">
                <a16:creationId xmlns:a16="http://schemas.microsoft.com/office/drawing/2014/main" id="{80F77C08-233F-9247-ABE7-7E51D73568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921726" y="3198162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1" name="Text Placeholder 38">
            <a:extLst>
              <a:ext uri="{FF2B5EF4-FFF2-40B4-BE49-F238E27FC236}">
                <a16:creationId xmlns:a16="http://schemas.microsoft.com/office/drawing/2014/main" id="{CBA2466A-0E55-084F-B77B-E8265F53786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663262" y="5142378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2" name="Text Placeholder 38">
            <a:extLst>
              <a:ext uri="{FF2B5EF4-FFF2-40B4-BE49-F238E27FC236}">
                <a16:creationId xmlns:a16="http://schemas.microsoft.com/office/drawing/2014/main" id="{9318BC9A-3344-104B-A6BE-4F902EE26F9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075296" y="5142378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3" name="Text Placeholder 38">
            <a:extLst>
              <a:ext uri="{FF2B5EF4-FFF2-40B4-BE49-F238E27FC236}">
                <a16:creationId xmlns:a16="http://schemas.microsoft.com/office/drawing/2014/main" id="{B9B43F53-3EC7-8745-A40F-F3A7B9567D7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9279" y="5142378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5" name="Text Placeholder 38">
            <a:extLst>
              <a:ext uri="{FF2B5EF4-FFF2-40B4-BE49-F238E27FC236}">
                <a16:creationId xmlns:a16="http://schemas.microsoft.com/office/drawing/2014/main" id="{5FA2CC51-7557-3E4D-8455-91BA7EF62BA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957245" y="5142378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2" name="Content Placeholder 6">
            <a:extLst>
              <a:ext uri="{FF2B5EF4-FFF2-40B4-BE49-F238E27FC236}">
                <a16:creationId xmlns:a16="http://schemas.microsoft.com/office/drawing/2014/main" id="{8525A399-DB85-9746-A26D-EC59F38366AC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2095474" y="1931630"/>
            <a:ext cx="1188000" cy="11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indent="0" algn="ctr">
              <a:buNone/>
              <a:defRPr lang="en-GB" sz="900" b="0" i="0" kern="1200" spc="60" baseline="0" dirty="0" smtClean="0">
                <a:solidFill>
                  <a:schemeClr val="bg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3" name="Content Placeholder 6">
            <a:extLst>
              <a:ext uri="{FF2B5EF4-FFF2-40B4-BE49-F238E27FC236}">
                <a16:creationId xmlns:a16="http://schemas.microsoft.com/office/drawing/2014/main" id="{98C2BEF6-47CA-BE47-8FF5-D799EACD5AFB}"/>
              </a:ext>
            </a:extLst>
          </p:cNvPr>
          <p:cNvSpPr>
            <a:spLocks noGrp="1"/>
          </p:cNvSpPr>
          <p:nvPr>
            <p:ph sz="quarter" idx="36"/>
          </p:nvPr>
        </p:nvSpPr>
        <p:spPr>
          <a:xfrm>
            <a:off x="3799397" y="1931630"/>
            <a:ext cx="1188000" cy="118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indent="0" algn="ctr">
              <a:buNone/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4" name="Content Placeholder 6">
            <a:extLst>
              <a:ext uri="{FF2B5EF4-FFF2-40B4-BE49-F238E27FC236}">
                <a16:creationId xmlns:a16="http://schemas.microsoft.com/office/drawing/2014/main" id="{6FC3F7D1-7A89-ED4A-9838-B795D177EC8E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5503320" y="1931630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indent="0" algn="ctr">
              <a:buNone/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5" name="Content Placeholder 6">
            <a:extLst>
              <a:ext uri="{FF2B5EF4-FFF2-40B4-BE49-F238E27FC236}">
                <a16:creationId xmlns:a16="http://schemas.microsoft.com/office/drawing/2014/main" id="{86B7855A-B027-5745-89AF-F9E814D3578F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7207243" y="1931630"/>
            <a:ext cx="1188000" cy="11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indent="0" algn="ctr">
              <a:buNone/>
              <a:defRPr lang="en-GB" sz="900" b="0" i="0" kern="1200" spc="60" baseline="0" dirty="0" smtClean="0">
                <a:solidFill>
                  <a:schemeClr val="bg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6" name="Content Placeholder 6">
            <a:extLst>
              <a:ext uri="{FF2B5EF4-FFF2-40B4-BE49-F238E27FC236}">
                <a16:creationId xmlns:a16="http://schemas.microsoft.com/office/drawing/2014/main" id="{EADD9872-EE36-724E-9401-D354907FA595}"/>
              </a:ext>
            </a:extLst>
          </p:cNvPr>
          <p:cNvSpPr>
            <a:spLocks noGrp="1"/>
          </p:cNvSpPr>
          <p:nvPr>
            <p:ph sz="quarter" idx="39"/>
          </p:nvPr>
        </p:nvSpPr>
        <p:spPr>
          <a:xfrm>
            <a:off x="8911166" y="1931630"/>
            <a:ext cx="1188000" cy="118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indent="0" algn="ctr">
              <a:buNone/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8" name="Content Placeholder 6">
            <a:extLst>
              <a:ext uri="{FF2B5EF4-FFF2-40B4-BE49-F238E27FC236}">
                <a16:creationId xmlns:a16="http://schemas.microsoft.com/office/drawing/2014/main" id="{4036E61D-D504-9546-88B4-3C11447B12DE}"/>
              </a:ext>
            </a:extLst>
          </p:cNvPr>
          <p:cNvSpPr>
            <a:spLocks noGrp="1"/>
          </p:cNvSpPr>
          <p:nvPr>
            <p:ph sz="quarter" idx="41"/>
          </p:nvPr>
        </p:nvSpPr>
        <p:spPr>
          <a:xfrm>
            <a:off x="2941905" y="3878960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indent="0" algn="ctr">
              <a:buNone/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56" name="Content Placeholder 6">
            <a:extLst>
              <a:ext uri="{FF2B5EF4-FFF2-40B4-BE49-F238E27FC236}">
                <a16:creationId xmlns:a16="http://schemas.microsoft.com/office/drawing/2014/main" id="{8A628E16-35B7-2B48-8B71-EC8E6E8D5606}"/>
              </a:ext>
            </a:extLst>
          </p:cNvPr>
          <p:cNvSpPr>
            <a:spLocks noGrp="1"/>
          </p:cNvSpPr>
          <p:nvPr>
            <p:ph sz="quarter" idx="42"/>
          </p:nvPr>
        </p:nvSpPr>
        <p:spPr>
          <a:xfrm>
            <a:off x="4649005" y="3878960"/>
            <a:ext cx="1188000" cy="118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indent="0" algn="ctr">
              <a:buNone/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58" name="Content Placeholder 6">
            <a:extLst>
              <a:ext uri="{FF2B5EF4-FFF2-40B4-BE49-F238E27FC236}">
                <a16:creationId xmlns:a16="http://schemas.microsoft.com/office/drawing/2014/main" id="{3E46A83B-4150-A444-BEDC-7913C0A49697}"/>
              </a:ext>
            </a:extLst>
          </p:cNvPr>
          <p:cNvSpPr>
            <a:spLocks noGrp="1"/>
          </p:cNvSpPr>
          <p:nvPr>
            <p:ph sz="quarter" idx="43"/>
          </p:nvPr>
        </p:nvSpPr>
        <p:spPr>
          <a:xfrm>
            <a:off x="6356105" y="3878960"/>
            <a:ext cx="1188000" cy="11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indent="0" algn="ctr">
              <a:buNone/>
              <a:defRPr lang="en-GB" sz="900" b="0" i="0" kern="1200" spc="60" baseline="0" dirty="0" smtClean="0">
                <a:solidFill>
                  <a:schemeClr val="bg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59" name="Content Placeholder 6">
            <a:extLst>
              <a:ext uri="{FF2B5EF4-FFF2-40B4-BE49-F238E27FC236}">
                <a16:creationId xmlns:a16="http://schemas.microsoft.com/office/drawing/2014/main" id="{446F3666-1CAF-6141-AACF-330EA03EC2F3}"/>
              </a:ext>
            </a:extLst>
          </p:cNvPr>
          <p:cNvSpPr>
            <a:spLocks noGrp="1"/>
          </p:cNvSpPr>
          <p:nvPr>
            <p:ph sz="quarter" idx="44"/>
          </p:nvPr>
        </p:nvSpPr>
        <p:spPr>
          <a:xfrm>
            <a:off x="8063205" y="3878960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indent="0" algn="ctr">
              <a:buNone/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9FE52D90-9B42-2B49-B705-1B1F8356B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449626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7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7485D4B1-26BB-E54C-BFE9-32259FBB9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531770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90F3C145-B2D3-1640-AF9E-A8CB3635C9FF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6002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9A46EE92-102A-4946-8088-04AE5063628D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66261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68F00AC1-885E-454C-9513-51A13019E2DB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256521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0993435A-F98F-2C4F-A72F-37E430D36998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346780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882E759D-F2F1-054B-AB9C-03DCC84273AC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37040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6A7625F0-FC8F-8A4C-AE59-B94F0F5B8ECE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527299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DA368F1C-4FD3-7641-A669-55CE510F5A99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17559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7" name="Picture Placeholder 16">
            <a:extLst>
              <a:ext uri="{FF2B5EF4-FFF2-40B4-BE49-F238E27FC236}">
                <a16:creationId xmlns:a16="http://schemas.microsoft.com/office/drawing/2014/main" id="{771CF59F-5776-CD4F-B60A-5ECAB339C074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07818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8A15CFCD-C493-6F47-86C4-7885CFB5D8AA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8896349" y="1516063"/>
            <a:ext cx="2391541" cy="1941100"/>
          </a:xfrm>
          <a:prstGeom prst="parallelogram">
            <a:avLst>
              <a:gd name="adj" fmla="val 8041"/>
            </a:avLst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355BFF7D-734D-C44B-89B4-2412A765363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8740901" y="3674047"/>
            <a:ext cx="2391541" cy="1941100"/>
          </a:xfrm>
          <a:prstGeom prst="parallelogram">
            <a:avLst>
              <a:gd name="adj" fmla="val 8041"/>
            </a:avLst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0188C097-F418-C146-A8BB-5321E6C87C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0019" y="1516168"/>
            <a:ext cx="7061580" cy="28682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9DF31BB-4455-EF4A-B798-DF298741B8A1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760019" y="4445000"/>
            <a:ext cx="7061580" cy="276225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>
              <a:defRPr sz="1800" b="1">
                <a:solidFill>
                  <a:schemeClr val="tx1"/>
                </a:solidFill>
              </a:defRPr>
            </a:lvl2pPr>
            <a:lvl3pPr>
              <a:defRPr sz="1800" b="1">
                <a:solidFill>
                  <a:schemeClr val="tx1"/>
                </a:solidFill>
              </a:defRPr>
            </a:lvl3pPr>
            <a:lvl4pPr>
              <a:defRPr sz="1800" b="1">
                <a:solidFill>
                  <a:schemeClr val="tx1"/>
                </a:solidFill>
              </a:defRPr>
            </a:lvl4pPr>
            <a:lvl5pPr>
              <a:defRPr sz="18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532897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8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685EA695-7164-F648-9894-A8F2F6DE9B0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0022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D7737909-4842-D64A-AF05-5078230B47D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44418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669C14C8-28A0-1149-B273-8A7250E0611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728814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752D4068-2EA0-1D4F-833A-F1500A3288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713210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CEFA955E-8021-914A-9138-DB9ED8381C1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697606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7" name="Picture Placeholder 16">
            <a:extLst>
              <a:ext uri="{FF2B5EF4-FFF2-40B4-BE49-F238E27FC236}">
                <a16:creationId xmlns:a16="http://schemas.microsoft.com/office/drawing/2014/main" id="{68FED0F9-305E-5D4A-86AB-07E747492B9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682002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8" name="Picture Placeholder 16">
            <a:extLst>
              <a:ext uri="{FF2B5EF4-FFF2-40B4-BE49-F238E27FC236}">
                <a16:creationId xmlns:a16="http://schemas.microsoft.com/office/drawing/2014/main" id="{FF156A6C-FCE7-5848-9088-865EDADFBE9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66398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381BCBF8-2BF5-9E4F-811C-E3824FFAF225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650794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0" name="Picture Placeholder 16">
            <a:extLst>
              <a:ext uri="{FF2B5EF4-FFF2-40B4-BE49-F238E27FC236}">
                <a16:creationId xmlns:a16="http://schemas.microsoft.com/office/drawing/2014/main" id="{E91A199D-EACB-C24E-BB4D-EED91159889F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635190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BA2ABB19-ABB5-C34E-978F-6261F7D8E27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619586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2" name="Picture Placeholder 16">
            <a:extLst>
              <a:ext uri="{FF2B5EF4-FFF2-40B4-BE49-F238E27FC236}">
                <a16:creationId xmlns:a16="http://schemas.microsoft.com/office/drawing/2014/main" id="{FDCA8DA7-C1BD-9A43-B3A9-07516487363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603978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54" name="Title Placeholder 1">
            <a:extLst>
              <a:ext uri="{FF2B5EF4-FFF2-40B4-BE49-F238E27FC236}">
                <a16:creationId xmlns:a16="http://schemas.microsoft.com/office/drawing/2014/main" id="{BE462607-C75C-CF41-91A5-F44822D41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68" name="Picture Placeholder 16">
            <a:extLst>
              <a:ext uri="{FF2B5EF4-FFF2-40B4-BE49-F238E27FC236}">
                <a16:creationId xmlns:a16="http://schemas.microsoft.com/office/drawing/2014/main" id="{91202E8B-CEAC-224C-96F4-615492EC9BE6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60022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69" name="Picture Placeholder 16">
            <a:extLst>
              <a:ext uri="{FF2B5EF4-FFF2-40B4-BE49-F238E27FC236}">
                <a16:creationId xmlns:a16="http://schemas.microsoft.com/office/drawing/2014/main" id="{A1A754D4-3BE4-D548-AFAA-E6CFBA26C25C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4418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0" name="Picture Placeholder 16">
            <a:extLst>
              <a:ext uri="{FF2B5EF4-FFF2-40B4-BE49-F238E27FC236}">
                <a16:creationId xmlns:a16="http://schemas.microsoft.com/office/drawing/2014/main" id="{C62BD7DA-BFE8-8F44-B07C-8ABBB1AE05DD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728814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1" name="Picture Placeholder 16">
            <a:extLst>
              <a:ext uri="{FF2B5EF4-FFF2-40B4-BE49-F238E27FC236}">
                <a16:creationId xmlns:a16="http://schemas.microsoft.com/office/drawing/2014/main" id="{205FC5F9-BC4E-5543-920A-E6C4F52A1C2E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713210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2" name="Picture Placeholder 16">
            <a:extLst>
              <a:ext uri="{FF2B5EF4-FFF2-40B4-BE49-F238E27FC236}">
                <a16:creationId xmlns:a16="http://schemas.microsoft.com/office/drawing/2014/main" id="{BE4C6DD7-5747-E04C-808F-4A78CBB2F566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4697606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3" name="Picture Placeholder 16">
            <a:extLst>
              <a:ext uri="{FF2B5EF4-FFF2-40B4-BE49-F238E27FC236}">
                <a16:creationId xmlns:a16="http://schemas.microsoft.com/office/drawing/2014/main" id="{FA32DA31-B378-AE4F-9009-C7FC5DCE4640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5682002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4" name="Picture Placeholder 16">
            <a:extLst>
              <a:ext uri="{FF2B5EF4-FFF2-40B4-BE49-F238E27FC236}">
                <a16:creationId xmlns:a16="http://schemas.microsoft.com/office/drawing/2014/main" id="{2CCF4BA3-EFA6-5D4A-B0FC-089A8AB2300D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666398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5" name="Picture Placeholder 16">
            <a:extLst>
              <a:ext uri="{FF2B5EF4-FFF2-40B4-BE49-F238E27FC236}">
                <a16:creationId xmlns:a16="http://schemas.microsoft.com/office/drawing/2014/main" id="{13F65083-82EC-F349-83B9-E85AEEE5A06B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7650794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6" name="Picture Placeholder 16">
            <a:extLst>
              <a:ext uri="{FF2B5EF4-FFF2-40B4-BE49-F238E27FC236}">
                <a16:creationId xmlns:a16="http://schemas.microsoft.com/office/drawing/2014/main" id="{67BA8707-6C84-5B4D-8C17-10E7E1FC0D83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8635190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7" name="Picture Placeholder 16">
            <a:extLst>
              <a:ext uri="{FF2B5EF4-FFF2-40B4-BE49-F238E27FC236}">
                <a16:creationId xmlns:a16="http://schemas.microsoft.com/office/drawing/2014/main" id="{78B779C7-216E-FC46-B724-E2D46C16383E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9619586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8" name="Picture Placeholder 16">
            <a:extLst>
              <a:ext uri="{FF2B5EF4-FFF2-40B4-BE49-F238E27FC236}">
                <a16:creationId xmlns:a16="http://schemas.microsoft.com/office/drawing/2014/main" id="{EBA80E2F-7DB5-194E-8A97-AE4C48405933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0603978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79" name="Picture Placeholder 16">
            <a:extLst>
              <a:ext uri="{FF2B5EF4-FFF2-40B4-BE49-F238E27FC236}">
                <a16:creationId xmlns:a16="http://schemas.microsoft.com/office/drawing/2014/main" id="{D9A30137-F603-984C-AF11-E6CC4DE65E5B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760022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0" name="Picture Placeholder 16">
            <a:extLst>
              <a:ext uri="{FF2B5EF4-FFF2-40B4-BE49-F238E27FC236}">
                <a16:creationId xmlns:a16="http://schemas.microsoft.com/office/drawing/2014/main" id="{3BCB2403-1AB4-1841-95A8-C97BCD2D6B78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1744418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1" name="Picture Placeholder 16">
            <a:extLst>
              <a:ext uri="{FF2B5EF4-FFF2-40B4-BE49-F238E27FC236}">
                <a16:creationId xmlns:a16="http://schemas.microsoft.com/office/drawing/2014/main" id="{7E95A6F5-D8D9-8E4D-9B54-8817640E537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2728814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2" name="Picture Placeholder 16">
            <a:extLst>
              <a:ext uri="{FF2B5EF4-FFF2-40B4-BE49-F238E27FC236}">
                <a16:creationId xmlns:a16="http://schemas.microsoft.com/office/drawing/2014/main" id="{AE9BE6FA-A5C4-174B-B3FB-523B03F70858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3713210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3" name="Picture Placeholder 16">
            <a:extLst>
              <a:ext uri="{FF2B5EF4-FFF2-40B4-BE49-F238E27FC236}">
                <a16:creationId xmlns:a16="http://schemas.microsoft.com/office/drawing/2014/main" id="{B045E724-5E9B-E74B-9574-319D80DC0B4E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4697606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4" name="Picture Placeholder 16">
            <a:extLst>
              <a:ext uri="{FF2B5EF4-FFF2-40B4-BE49-F238E27FC236}">
                <a16:creationId xmlns:a16="http://schemas.microsoft.com/office/drawing/2014/main" id="{904B1ADA-5A41-004D-BBD4-310C134F2511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5682002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5" name="Picture Placeholder 16">
            <a:extLst>
              <a:ext uri="{FF2B5EF4-FFF2-40B4-BE49-F238E27FC236}">
                <a16:creationId xmlns:a16="http://schemas.microsoft.com/office/drawing/2014/main" id="{BEBC3C67-915E-F24F-B8DF-EC8653B72D7C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6666398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6" name="Picture Placeholder 16">
            <a:extLst>
              <a:ext uri="{FF2B5EF4-FFF2-40B4-BE49-F238E27FC236}">
                <a16:creationId xmlns:a16="http://schemas.microsoft.com/office/drawing/2014/main" id="{34E9FF62-B751-8342-AE46-79EE7B95502D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7650794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7" name="Picture Placeholder 16">
            <a:extLst>
              <a:ext uri="{FF2B5EF4-FFF2-40B4-BE49-F238E27FC236}">
                <a16:creationId xmlns:a16="http://schemas.microsoft.com/office/drawing/2014/main" id="{54A3966D-5002-1445-9157-8DAF17592334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8635190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8" name="Picture Placeholder 16">
            <a:extLst>
              <a:ext uri="{FF2B5EF4-FFF2-40B4-BE49-F238E27FC236}">
                <a16:creationId xmlns:a16="http://schemas.microsoft.com/office/drawing/2014/main" id="{CD2F0541-665C-CF48-BD51-3683A16B039B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9619586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9" name="Picture Placeholder 16">
            <a:extLst>
              <a:ext uri="{FF2B5EF4-FFF2-40B4-BE49-F238E27FC236}">
                <a16:creationId xmlns:a16="http://schemas.microsoft.com/office/drawing/2014/main" id="{3129EB33-57D9-184A-AF9E-C9A280622890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0603978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0" name="Picture Placeholder 16">
            <a:extLst>
              <a:ext uri="{FF2B5EF4-FFF2-40B4-BE49-F238E27FC236}">
                <a16:creationId xmlns:a16="http://schemas.microsoft.com/office/drawing/2014/main" id="{D630C628-42E9-4A47-A464-F5076A3EF06B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60022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1" name="Picture Placeholder 16">
            <a:extLst>
              <a:ext uri="{FF2B5EF4-FFF2-40B4-BE49-F238E27FC236}">
                <a16:creationId xmlns:a16="http://schemas.microsoft.com/office/drawing/2014/main" id="{3606438E-489A-BC47-89DE-BD4C076CCB9F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744418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2" name="Picture Placeholder 16">
            <a:extLst>
              <a:ext uri="{FF2B5EF4-FFF2-40B4-BE49-F238E27FC236}">
                <a16:creationId xmlns:a16="http://schemas.microsoft.com/office/drawing/2014/main" id="{5A81B02E-80F0-C74B-AB70-063535E396A9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2728814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3" name="Picture Placeholder 16">
            <a:extLst>
              <a:ext uri="{FF2B5EF4-FFF2-40B4-BE49-F238E27FC236}">
                <a16:creationId xmlns:a16="http://schemas.microsoft.com/office/drawing/2014/main" id="{F49A2B15-DC12-9942-BE3D-D82E93E58C7C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3713210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4" name="Picture Placeholder 16">
            <a:extLst>
              <a:ext uri="{FF2B5EF4-FFF2-40B4-BE49-F238E27FC236}">
                <a16:creationId xmlns:a16="http://schemas.microsoft.com/office/drawing/2014/main" id="{F4069273-2BE0-D44D-8B6D-3E05F5309F80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697606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5" name="Picture Placeholder 16">
            <a:extLst>
              <a:ext uri="{FF2B5EF4-FFF2-40B4-BE49-F238E27FC236}">
                <a16:creationId xmlns:a16="http://schemas.microsoft.com/office/drawing/2014/main" id="{9EF86B95-3927-2442-8B3F-9838A3E9FCB5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5682002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6" name="Picture Placeholder 16">
            <a:extLst>
              <a:ext uri="{FF2B5EF4-FFF2-40B4-BE49-F238E27FC236}">
                <a16:creationId xmlns:a16="http://schemas.microsoft.com/office/drawing/2014/main" id="{D1195F01-B72A-D341-A5F6-8CC16C6893D2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666398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7" name="Picture Placeholder 16">
            <a:extLst>
              <a:ext uri="{FF2B5EF4-FFF2-40B4-BE49-F238E27FC236}">
                <a16:creationId xmlns:a16="http://schemas.microsoft.com/office/drawing/2014/main" id="{953CD287-C105-F046-9812-2675BA32EE0A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650794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8" name="Picture Placeholder 16">
            <a:extLst>
              <a:ext uri="{FF2B5EF4-FFF2-40B4-BE49-F238E27FC236}">
                <a16:creationId xmlns:a16="http://schemas.microsoft.com/office/drawing/2014/main" id="{89845E9B-DC33-3D44-846A-8032DBE106CA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8635190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9" name="Picture Placeholder 16">
            <a:extLst>
              <a:ext uri="{FF2B5EF4-FFF2-40B4-BE49-F238E27FC236}">
                <a16:creationId xmlns:a16="http://schemas.microsoft.com/office/drawing/2014/main" id="{9729B2FC-DE30-004C-9245-9919682D113A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9619586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0" name="Picture Placeholder 16">
            <a:extLst>
              <a:ext uri="{FF2B5EF4-FFF2-40B4-BE49-F238E27FC236}">
                <a16:creationId xmlns:a16="http://schemas.microsoft.com/office/drawing/2014/main" id="{878E7795-9AAD-9F4E-AAA5-9C30357A091C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10603978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5308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9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6E88A06E-E541-F549-AEC1-8CBC302A6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F5461558-8F9C-D547-ACC7-3106D037877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66398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4F065757-20EC-3C44-BFB4-1432EC55664A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650794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191C1EEF-8021-AE4A-800B-5ED54E420B4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635190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E8DD6A1F-49A4-6042-AD9F-67FE95EDCAE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619586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E376B502-A534-FA43-A4E8-E0AA84D928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603978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C8C22098-E91E-8643-9CBC-FB3F9CFFB7D3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666398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C2347EED-E1BC-644E-A817-34B622397F6A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7650794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82A694F9-5AAA-D748-991D-4197DA4EA39C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8635190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94711554-BD08-444D-8451-6EE78BBDE4D8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9619586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C3126033-B705-944A-A5DA-1EB2C3E3F67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0603978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A3F46B19-B6E3-D541-9FCA-9C1802A91DCB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6666398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E6432A70-BA29-454B-B2AD-D9ABE19C81AC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7650794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436143C8-587E-9D4B-9DB3-DC9756B746B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8635190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7" name="Picture Placeholder 16">
            <a:extLst>
              <a:ext uri="{FF2B5EF4-FFF2-40B4-BE49-F238E27FC236}">
                <a16:creationId xmlns:a16="http://schemas.microsoft.com/office/drawing/2014/main" id="{A2AC80A1-897A-314B-8B42-4FA72DBCBF4D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9619586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8" name="Picture Placeholder 16">
            <a:extLst>
              <a:ext uri="{FF2B5EF4-FFF2-40B4-BE49-F238E27FC236}">
                <a16:creationId xmlns:a16="http://schemas.microsoft.com/office/drawing/2014/main" id="{C877FC34-D583-314E-B84C-8476650458BF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0603978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26469909-FE37-F342-8784-A1563D110717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666398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0" name="Picture Placeholder 16">
            <a:extLst>
              <a:ext uri="{FF2B5EF4-FFF2-40B4-BE49-F238E27FC236}">
                <a16:creationId xmlns:a16="http://schemas.microsoft.com/office/drawing/2014/main" id="{80913763-4FE5-2C49-94DB-EE722F9434D8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650794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F78217FB-DDAD-8247-B416-049EA94E9FEE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8635190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2" name="Picture Placeholder 16">
            <a:extLst>
              <a:ext uri="{FF2B5EF4-FFF2-40B4-BE49-F238E27FC236}">
                <a16:creationId xmlns:a16="http://schemas.microsoft.com/office/drawing/2014/main" id="{E6E6BFA5-DEC7-9645-AE45-D97F9CFC91FB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9619586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3" name="Picture Placeholder 16">
            <a:extLst>
              <a:ext uri="{FF2B5EF4-FFF2-40B4-BE49-F238E27FC236}">
                <a16:creationId xmlns:a16="http://schemas.microsoft.com/office/drawing/2014/main" id="{16B5F4FC-D8AD-3744-A458-E84FAC27988F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10603978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7" name="Text Placeholder 8">
            <a:extLst>
              <a:ext uri="{FF2B5EF4-FFF2-40B4-BE49-F238E27FC236}">
                <a16:creationId xmlns:a16="http://schemas.microsoft.com/office/drawing/2014/main" id="{D72DCB76-F454-AD47-8172-8B7F2E68E6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0019" y="1516167"/>
            <a:ext cx="5569659" cy="38878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2572266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0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6E88A06E-E541-F549-AEC1-8CBC302A6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5" name="Picture Placeholder 16">
            <a:extLst>
              <a:ext uri="{FF2B5EF4-FFF2-40B4-BE49-F238E27FC236}">
                <a16:creationId xmlns:a16="http://schemas.microsoft.com/office/drawing/2014/main" id="{2616D741-60B5-FE42-B5CF-3A8072368F02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6002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6" name="Picture Placeholder 16">
            <a:extLst>
              <a:ext uri="{FF2B5EF4-FFF2-40B4-BE49-F238E27FC236}">
                <a16:creationId xmlns:a16="http://schemas.microsoft.com/office/drawing/2014/main" id="{693578B5-68F5-F94B-AEE5-51FAD553575F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66261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DEF9416-E540-FF4D-8E17-20F34EE02444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256521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61B8CCEB-1DFA-2948-958A-9A57042509F5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346780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2F63603F-62C5-8149-B93D-2912E9E4950D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37040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226C040B-B388-774F-AEE6-68C98D4E3B4A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527299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229FDC6F-3ECC-E544-9D94-86F82922E691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17559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90330226-D49E-4F44-BAD4-25E5A317D5A0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07818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1DA9631E-7E0A-1444-8BAF-CC2678FD3D50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798078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E6954E45-BE66-4F48-8426-4EBEE9C5A98C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888337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11DB180-EA6B-6B4C-B76A-960825D32908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978597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643B6BB2-3583-4B4C-BA63-9ECAC38736CF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10688563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FDCBFC43-DC3B-FC49-913F-F004B1005630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760018" y="4445000"/>
            <a:ext cx="10671955" cy="276225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>
              <a:defRPr sz="1800" b="1">
                <a:solidFill>
                  <a:schemeClr val="tx1"/>
                </a:solidFill>
              </a:defRPr>
            </a:lvl2pPr>
            <a:lvl3pPr>
              <a:defRPr sz="1800" b="1">
                <a:solidFill>
                  <a:schemeClr val="tx1"/>
                </a:solidFill>
              </a:defRPr>
            </a:lvl3pPr>
            <a:lvl4pPr>
              <a:defRPr sz="1800" b="1">
                <a:solidFill>
                  <a:schemeClr val="tx1"/>
                </a:solidFill>
              </a:defRPr>
            </a:lvl4pPr>
            <a:lvl5pPr>
              <a:defRPr sz="18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32" name="Content Placeholder 14">
            <a:extLst>
              <a:ext uri="{FF2B5EF4-FFF2-40B4-BE49-F238E27FC236}">
                <a16:creationId xmlns:a16="http://schemas.microsoft.com/office/drawing/2014/main" id="{85D6BC7A-1F73-D84F-865B-E7849F840CB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020" y="1516063"/>
            <a:ext cx="10671958" cy="2870184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2922685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icture Placeholder 16">
            <a:extLst>
              <a:ext uri="{FF2B5EF4-FFF2-40B4-BE49-F238E27FC236}">
                <a16:creationId xmlns:a16="http://schemas.microsoft.com/office/drawing/2014/main" id="{0BBBDA6A-F9CA-B445-A431-83FA14550B01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623393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51" name="Picture Placeholder 16">
            <a:extLst>
              <a:ext uri="{FF2B5EF4-FFF2-40B4-BE49-F238E27FC236}">
                <a16:creationId xmlns:a16="http://schemas.microsoft.com/office/drawing/2014/main" id="{8E9B4194-6A65-4847-BF73-830223544E7A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1860086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54" name="Picture Placeholder 16">
            <a:extLst>
              <a:ext uri="{FF2B5EF4-FFF2-40B4-BE49-F238E27FC236}">
                <a16:creationId xmlns:a16="http://schemas.microsoft.com/office/drawing/2014/main" id="{5B022467-1EBA-044F-8418-885A5EE18933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3096779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3" name="Picture Placeholder 16">
            <a:extLst>
              <a:ext uri="{FF2B5EF4-FFF2-40B4-BE49-F238E27FC236}">
                <a16:creationId xmlns:a16="http://schemas.microsoft.com/office/drawing/2014/main" id="{0D2921CB-4CC2-2C46-AD1F-54E7F6A53076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4333472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6" name="Picture Placeholder 16">
            <a:extLst>
              <a:ext uri="{FF2B5EF4-FFF2-40B4-BE49-F238E27FC236}">
                <a16:creationId xmlns:a16="http://schemas.microsoft.com/office/drawing/2014/main" id="{933F0EF5-5A81-A04D-9E31-C3933327C421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5570165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89" name="Picture Placeholder 16">
            <a:extLst>
              <a:ext uri="{FF2B5EF4-FFF2-40B4-BE49-F238E27FC236}">
                <a16:creationId xmlns:a16="http://schemas.microsoft.com/office/drawing/2014/main" id="{434EE0E1-8E22-6E4B-B316-D6EEB3FA23A7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6806858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2" name="Picture Placeholder 16">
            <a:extLst>
              <a:ext uri="{FF2B5EF4-FFF2-40B4-BE49-F238E27FC236}">
                <a16:creationId xmlns:a16="http://schemas.microsoft.com/office/drawing/2014/main" id="{040FA3A6-61D0-BD44-859E-8D12772C9FC3}"/>
              </a:ext>
            </a:extLst>
          </p:cNvPr>
          <p:cNvSpPr>
            <a:spLocks noGrp="1"/>
          </p:cNvSpPr>
          <p:nvPr>
            <p:ph type="pic" sz="quarter" idx="62" hasCustomPrompt="1"/>
          </p:nvPr>
        </p:nvSpPr>
        <p:spPr>
          <a:xfrm>
            <a:off x="8043551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5" name="Picture Placeholder 16">
            <a:extLst>
              <a:ext uri="{FF2B5EF4-FFF2-40B4-BE49-F238E27FC236}">
                <a16:creationId xmlns:a16="http://schemas.microsoft.com/office/drawing/2014/main" id="{63187D56-AD12-EF46-A61A-E72669880C57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9280244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98" name="Picture Placeholder 16">
            <a:extLst>
              <a:ext uri="{FF2B5EF4-FFF2-40B4-BE49-F238E27FC236}">
                <a16:creationId xmlns:a16="http://schemas.microsoft.com/office/drawing/2014/main" id="{A816898D-B23F-3A4D-8D61-9441E99543B4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10516940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1" name="Picture Placeholder 16">
            <a:extLst>
              <a:ext uri="{FF2B5EF4-FFF2-40B4-BE49-F238E27FC236}">
                <a16:creationId xmlns:a16="http://schemas.microsoft.com/office/drawing/2014/main" id="{FAF6F544-427A-1744-9499-A6A81EAB22B6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623393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2" name="Picture Placeholder 16">
            <a:extLst>
              <a:ext uri="{FF2B5EF4-FFF2-40B4-BE49-F238E27FC236}">
                <a16:creationId xmlns:a16="http://schemas.microsoft.com/office/drawing/2014/main" id="{5EFF54B5-EA69-8444-B674-6DF9442FF7C4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1860086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3" name="Picture Placeholder 16">
            <a:extLst>
              <a:ext uri="{FF2B5EF4-FFF2-40B4-BE49-F238E27FC236}">
                <a16:creationId xmlns:a16="http://schemas.microsoft.com/office/drawing/2014/main" id="{ED512E68-7A4A-AB40-9B40-EC82C8C555D1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3096779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4" name="Picture Placeholder 16">
            <a:extLst>
              <a:ext uri="{FF2B5EF4-FFF2-40B4-BE49-F238E27FC236}">
                <a16:creationId xmlns:a16="http://schemas.microsoft.com/office/drawing/2014/main" id="{D0EFFCEB-99F8-4847-B723-217E0201AF75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4333472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5" name="Picture Placeholder 16">
            <a:extLst>
              <a:ext uri="{FF2B5EF4-FFF2-40B4-BE49-F238E27FC236}">
                <a16:creationId xmlns:a16="http://schemas.microsoft.com/office/drawing/2014/main" id="{7AC15645-6CC8-0144-AD3A-CFA54C8AD833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5570165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6" name="Picture Placeholder 16">
            <a:extLst>
              <a:ext uri="{FF2B5EF4-FFF2-40B4-BE49-F238E27FC236}">
                <a16:creationId xmlns:a16="http://schemas.microsoft.com/office/drawing/2014/main" id="{A6A28324-AB04-B847-8ED9-89BA393E9695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6806858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7" name="Picture Placeholder 16">
            <a:extLst>
              <a:ext uri="{FF2B5EF4-FFF2-40B4-BE49-F238E27FC236}">
                <a16:creationId xmlns:a16="http://schemas.microsoft.com/office/drawing/2014/main" id="{9DA8339A-BD52-8E44-9CE3-8BED17E0EA23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8043551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8" name="Picture Placeholder 16">
            <a:extLst>
              <a:ext uri="{FF2B5EF4-FFF2-40B4-BE49-F238E27FC236}">
                <a16:creationId xmlns:a16="http://schemas.microsoft.com/office/drawing/2014/main" id="{9FBD4F91-73E9-3D46-960C-1413D5C847E3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9280244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09" name="Picture Placeholder 16">
            <a:extLst>
              <a:ext uri="{FF2B5EF4-FFF2-40B4-BE49-F238E27FC236}">
                <a16:creationId xmlns:a16="http://schemas.microsoft.com/office/drawing/2014/main" id="{6490A8E3-91A8-F749-AAEA-25643057253A}"/>
              </a:ext>
            </a:extLst>
          </p:cNvPr>
          <p:cNvSpPr>
            <a:spLocks noGrp="1"/>
          </p:cNvSpPr>
          <p:nvPr>
            <p:ph type="pic" sz="quarter" idx="77" hasCustomPrompt="1"/>
          </p:nvPr>
        </p:nvSpPr>
        <p:spPr>
          <a:xfrm>
            <a:off x="10516940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10" name="Picture Placeholder 16">
            <a:extLst>
              <a:ext uri="{FF2B5EF4-FFF2-40B4-BE49-F238E27FC236}">
                <a16:creationId xmlns:a16="http://schemas.microsoft.com/office/drawing/2014/main" id="{2B19246F-32A7-8A4D-B63E-3FB2C64FD0E1}"/>
              </a:ext>
            </a:extLst>
          </p:cNvPr>
          <p:cNvSpPr>
            <a:spLocks noGrp="1"/>
          </p:cNvSpPr>
          <p:nvPr>
            <p:ph type="pic" sz="quarter" idx="78" hasCustomPrompt="1"/>
          </p:nvPr>
        </p:nvSpPr>
        <p:spPr>
          <a:xfrm>
            <a:off x="623393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11" name="Picture Placeholder 16">
            <a:extLst>
              <a:ext uri="{FF2B5EF4-FFF2-40B4-BE49-F238E27FC236}">
                <a16:creationId xmlns:a16="http://schemas.microsoft.com/office/drawing/2014/main" id="{D67158EB-921A-FB4B-AE48-3B76B5A90AB9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860086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12" name="Picture Placeholder 16">
            <a:extLst>
              <a:ext uri="{FF2B5EF4-FFF2-40B4-BE49-F238E27FC236}">
                <a16:creationId xmlns:a16="http://schemas.microsoft.com/office/drawing/2014/main" id="{CF19F17A-5CD9-304D-93EB-75C7D5EE593B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3096779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13" name="Picture Placeholder 16">
            <a:extLst>
              <a:ext uri="{FF2B5EF4-FFF2-40B4-BE49-F238E27FC236}">
                <a16:creationId xmlns:a16="http://schemas.microsoft.com/office/drawing/2014/main" id="{5B2CB042-CCF5-F246-B392-A933AE9E7069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4333472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14" name="Picture Placeholder 16">
            <a:extLst>
              <a:ext uri="{FF2B5EF4-FFF2-40B4-BE49-F238E27FC236}">
                <a16:creationId xmlns:a16="http://schemas.microsoft.com/office/drawing/2014/main" id="{5B65732B-777F-4F4F-94A4-08805EEA2C8A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5570165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15" name="Picture Placeholder 16">
            <a:extLst>
              <a:ext uri="{FF2B5EF4-FFF2-40B4-BE49-F238E27FC236}">
                <a16:creationId xmlns:a16="http://schemas.microsoft.com/office/drawing/2014/main" id="{93D2E027-5E7C-C543-814B-8698CEC9056B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6806858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16" name="Picture Placeholder 16">
            <a:extLst>
              <a:ext uri="{FF2B5EF4-FFF2-40B4-BE49-F238E27FC236}">
                <a16:creationId xmlns:a16="http://schemas.microsoft.com/office/drawing/2014/main" id="{61E3B629-0B4F-1B47-9E56-4B29E9F0AF57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8043551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17" name="Picture Placeholder 16">
            <a:extLst>
              <a:ext uri="{FF2B5EF4-FFF2-40B4-BE49-F238E27FC236}">
                <a16:creationId xmlns:a16="http://schemas.microsoft.com/office/drawing/2014/main" id="{EBCDC197-A607-4E44-B4BD-87E1BE84C5A9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9280244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18" name="Picture Placeholder 16">
            <a:extLst>
              <a:ext uri="{FF2B5EF4-FFF2-40B4-BE49-F238E27FC236}">
                <a16:creationId xmlns:a16="http://schemas.microsoft.com/office/drawing/2014/main" id="{54CB04A0-9C88-E34B-8E55-73723DBDAB7F}"/>
              </a:ext>
            </a:extLst>
          </p:cNvPr>
          <p:cNvSpPr>
            <a:spLocks noGrp="1"/>
          </p:cNvSpPr>
          <p:nvPr>
            <p:ph type="pic" sz="quarter" idx="86" hasCustomPrompt="1"/>
          </p:nvPr>
        </p:nvSpPr>
        <p:spPr>
          <a:xfrm>
            <a:off x="10516940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3" name="Title Placeholder 1">
            <a:extLst>
              <a:ext uri="{FF2B5EF4-FFF2-40B4-BE49-F238E27FC236}">
                <a16:creationId xmlns:a16="http://schemas.microsoft.com/office/drawing/2014/main" id="{687EEA72-765E-5347-9CA1-4547E429E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3291525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Placeholder 1">
            <a:extLst>
              <a:ext uri="{FF2B5EF4-FFF2-40B4-BE49-F238E27FC236}">
                <a16:creationId xmlns:a16="http://schemas.microsoft.com/office/drawing/2014/main" id="{687EEA72-765E-5347-9CA1-4547E429E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10EAC6D1-9458-1845-A3ED-0070C6345DC1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760022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marL="0" indent="0" algn="l">
              <a:buNone/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E80B4724-34E9-504B-AA14-725DA22A97BD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2924690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marL="0" indent="0" algn="l">
              <a:buNone/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D25A0161-2033-8F42-A64D-AC0A2C79FA7D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5089358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marL="0" indent="0" algn="l">
              <a:buNone/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BF822F0-4FA4-074B-A30C-CE50EFE01879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7254026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marL="0" indent="0" algn="l">
              <a:buNone/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5C7865B2-DBCE-204F-918D-383BC5D05B0D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9418694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marL="0" indent="0" algn="l">
              <a:buNone/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7BC1654-DC6A-2D47-B300-5268B6A1D6A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765862" y="3758401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marL="0" indent="0" algn="l">
              <a:buNone/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6" name="Text Placeholder 2">
            <a:extLst>
              <a:ext uri="{FF2B5EF4-FFF2-40B4-BE49-F238E27FC236}">
                <a16:creationId xmlns:a16="http://schemas.microsoft.com/office/drawing/2014/main" id="{850879FE-57B5-204E-95D4-5CFF6184CEB5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3944950" y="3758401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marL="0" indent="0" algn="l">
              <a:buNone/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321C1C70-0A81-4749-AB4E-37D6D5F504CB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6124038" y="3758401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marL="0" indent="0" algn="l">
              <a:buNone/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8" name="Text Placeholder 2">
            <a:extLst>
              <a:ext uri="{FF2B5EF4-FFF2-40B4-BE49-F238E27FC236}">
                <a16:creationId xmlns:a16="http://schemas.microsoft.com/office/drawing/2014/main" id="{AFE2BACC-86C7-4D4F-9D4C-5784A5094981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8303126" y="3758401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marL="0" indent="0" algn="l">
              <a:buNone/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4774105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6E88A06E-E541-F549-AEC1-8CBC302A6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266280AE-54CA-6B4B-8EB3-5DC221B283C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09994" y="1510981"/>
            <a:ext cx="2578148" cy="2431362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8" name="Text Placeholder 19">
            <a:extLst>
              <a:ext uri="{FF2B5EF4-FFF2-40B4-BE49-F238E27FC236}">
                <a16:creationId xmlns:a16="http://schemas.microsoft.com/office/drawing/2014/main" id="{6BF368C3-E72E-6841-9100-6780E504037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80576" y="3508252"/>
            <a:ext cx="2251402" cy="864000"/>
          </a:xfrm>
          <a:prstGeom prst="rect">
            <a:avLst/>
          </a:prstGeom>
          <a:solidFill>
            <a:schemeClr val="tx1"/>
          </a:solidFill>
        </p:spPr>
        <p:txBody>
          <a:bodyPr lIns="144000" tIns="108000" rIns="72000" bIns="72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1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08C3468B-F757-3E4D-A02E-9767DCA7C620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6002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6BD72315-396F-4940-90FA-6204C599C86B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66261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C56AF655-C2B9-7249-AAA7-5B260918A59B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256521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5E025416-122A-C74C-B81D-CBA05BC8E554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346780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B89E24C7-8D98-5B4F-AF2B-48D196F5B2F0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37040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054CDE53-021A-474D-9011-A72C64062C43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527299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A1E4B2E1-82FD-E54C-AB4B-7D7D112FBE94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17559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616F7397-CB9B-434C-A9AC-1FC6F3D05FB4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07818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E516B27-417C-7A41-AC75-0FCFED4FE1BF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760018" y="4445000"/>
            <a:ext cx="7061579" cy="276225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1">
                <a:solidFill>
                  <a:schemeClr val="tx1"/>
                </a:solidFill>
              </a:defRPr>
            </a:lvl2pPr>
            <a:lvl3pPr>
              <a:defRPr sz="1800" b="1">
                <a:solidFill>
                  <a:schemeClr val="tx1"/>
                </a:solidFill>
              </a:defRPr>
            </a:lvl3pPr>
            <a:lvl4pPr>
              <a:defRPr sz="1800" b="1">
                <a:solidFill>
                  <a:schemeClr val="tx1"/>
                </a:solidFill>
              </a:defRPr>
            </a:lvl4pPr>
            <a:lvl5pPr>
              <a:defRPr sz="18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3041CD6-97C3-BA41-BD6A-81F0E85B176B}"/>
              </a:ext>
            </a:extLst>
          </p:cNvPr>
          <p:cNvSpPr>
            <a:spLocks noGrp="1"/>
          </p:cNvSpPr>
          <p:nvPr>
            <p:ph sz="quarter" idx="58"/>
          </p:nvPr>
        </p:nvSpPr>
        <p:spPr>
          <a:xfrm>
            <a:off x="760020" y="1516063"/>
            <a:ext cx="7061581" cy="287018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3645585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B3238CF7-49F2-6145-82DF-6908861B9C2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82099" y="1516169"/>
            <a:ext cx="3249880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2E8FB678-2BB4-ED41-8621-590F15EEE6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82099" y="3814330"/>
            <a:ext cx="3249880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B92971F-ED25-3244-9599-E1618534D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7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30257BC-731C-4049-9E9A-DE5914EEFD1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0019" y="1516168"/>
            <a:ext cx="7018425" cy="42077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304225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149F25F-2E37-9D43-BF74-8EF14DA10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020" y="691078"/>
            <a:ext cx="4174789" cy="18050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i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Date</a:t>
            </a:r>
            <a:endParaRPr lang="en-LV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FA12D57-036B-6B48-8582-1A52CC04870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007" y="5892800"/>
            <a:ext cx="1327526" cy="381000"/>
          </a:xfrm>
          <a:prstGeom prst="rect">
            <a:avLst/>
          </a:prstGeom>
        </p:spPr>
      </p:pic>
      <p:sp>
        <p:nvSpPr>
          <p:cNvPr id="20" name="Subtitle 2">
            <a:extLst>
              <a:ext uri="{FF2B5EF4-FFF2-40B4-BE49-F238E27FC236}">
                <a16:creationId xmlns:a16="http://schemas.microsoft.com/office/drawing/2014/main" id="{31D6CD45-44B1-2D4C-B427-79EB12A8231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0020" y="4293164"/>
            <a:ext cx="7200000" cy="128823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spc="6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Name Surname</a:t>
            </a:r>
          </a:p>
          <a:p>
            <a:r>
              <a:rPr lang="en-GB" dirty="0"/>
              <a:t>Title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86F4329C-D84E-7344-AB05-DD2DF96D19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0019" y="1662536"/>
            <a:ext cx="7200000" cy="144088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910984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B3238CF7-49F2-6145-82DF-6908861B9C2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524009" y="1516169"/>
            <a:ext cx="1907969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2E8FB678-2BB4-ED41-8621-590F15EEE6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524009" y="3814330"/>
            <a:ext cx="1907970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B92971F-ED25-3244-9599-E1618534D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E4493E6-D23E-2948-85ED-2347B96A847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69729" y="1516169"/>
            <a:ext cx="1907969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20710991-FA9B-3D42-B46E-556FF8D05B2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269729" y="3814330"/>
            <a:ext cx="1907970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6C1C47F-5426-4F47-8836-159AC8A84B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0019" y="1516168"/>
            <a:ext cx="6163401" cy="42077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3853007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6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75179B2-50EB-944B-BA38-D05FE9C36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2" name="Table Placeholder 3">
            <a:extLst>
              <a:ext uri="{FF2B5EF4-FFF2-40B4-BE49-F238E27FC236}">
                <a16:creationId xmlns:a16="http://schemas.microsoft.com/office/drawing/2014/main" id="{011C10A7-7DF4-AE4C-B5AC-1258793BDA3A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760021" y="1516169"/>
            <a:ext cx="10671957" cy="4207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</a:lstStyle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2938721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9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6CC0D3-8CA0-CA49-9098-57B035813F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59463" y="2951719"/>
            <a:ext cx="6669530" cy="2521074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600"/>
              </a:spcBef>
              <a:buNone/>
              <a:defRPr sz="1400" spc="6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dolore magna </a:t>
            </a:r>
            <a:r>
              <a:rPr lang="en-GB" dirty="0" err="1"/>
              <a:t>aliqua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exercitation </a:t>
            </a:r>
            <a:r>
              <a:rPr lang="en-GB" dirty="0" err="1"/>
              <a:t>ullamco</a:t>
            </a:r>
            <a:r>
              <a:rPr lang="en-GB" dirty="0"/>
              <a:t> </a:t>
            </a:r>
            <a:r>
              <a:rPr lang="en-GB" dirty="0" err="1"/>
              <a:t>laboris</a:t>
            </a:r>
            <a:r>
              <a:rPr lang="en-GB" dirty="0"/>
              <a:t>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aliquip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. Duis </a:t>
            </a:r>
            <a:r>
              <a:rPr lang="en-GB" dirty="0" err="1"/>
              <a:t>aute</a:t>
            </a:r>
            <a:r>
              <a:rPr lang="en-GB" dirty="0"/>
              <a:t> </a:t>
            </a:r>
            <a:r>
              <a:rPr lang="en-GB" dirty="0" err="1"/>
              <a:t>irure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in </a:t>
            </a:r>
            <a:r>
              <a:rPr lang="en-GB" dirty="0" err="1"/>
              <a:t>reprehenderit</a:t>
            </a:r>
            <a:r>
              <a:rPr lang="en-GB" dirty="0"/>
              <a:t> in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cillum</a:t>
            </a:r>
            <a:r>
              <a:rPr lang="en-GB" dirty="0"/>
              <a:t> dolore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. </a:t>
            </a:r>
            <a:r>
              <a:rPr lang="en-GB" dirty="0" err="1"/>
              <a:t>Excepteur</a:t>
            </a:r>
            <a:r>
              <a:rPr lang="en-GB" dirty="0"/>
              <a:t> </a:t>
            </a:r>
            <a:r>
              <a:rPr lang="en-GB" dirty="0" err="1"/>
              <a:t>sint</a:t>
            </a:r>
            <a:r>
              <a:rPr lang="en-GB" dirty="0"/>
              <a:t> </a:t>
            </a:r>
            <a:r>
              <a:rPr lang="en-GB" dirty="0" err="1"/>
              <a:t>occaecat</a:t>
            </a:r>
            <a:r>
              <a:rPr lang="en-GB" dirty="0"/>
              <a:t> </a:t>
            </a:r>
            <a:r>
              <a:rPr lang="en-GB" dirty="0" err="1"/>
              <a:t>cupidatat</a:t>
            </a:r>
            <a:r>
              <a:rPr lang="en-GB" dirty="0"/>
              <a:t> non </a:t>
            </a:r>
            <a:r>
              <a:rPr lang="en-GB" dirty="0" err="1"/>
              <a:t>proident</a:t>
            </a:r>
            <a:r>
              <a:rPr lang="en-GB" dirty="0"/>
              <a:t>, sunt in culpa qui </a:t>
            </a:r>
            <a:r>
              <a:rPr lang="en-GB" dirty="0" err="1"/>
              <a:t>officia</a:t>
            </a:r>
            <a:r>
              <a:rPr lang="en-GB" dirty="0"/>
              <a:t> </a:t>
            </a:r>
            <a:r>
              <a:rPr lang="en-GB" dirty="0" err="1"/>
              <a:t>deserunt</a:t>
            </a:r>
            <a:r>
              <a:rPr lang="en-GB" dirty="0"/>
              <a:t> </a:t>
            </a:r>
            <a:r>
              <a:rPr lang="en-GB" dirty="0" err="1"/>
              <a:t>mollit</a:t>
            </a:r>
            <a:r>
              <a:rPr lang="en-GB" dirty="0"/>
              <a:t> </a:t>
            </a:r>
            <a:r>
              <a:rPr lang="en-GB" dirty="0" err="1"/>
              <a:t>anim</a:t>
            </a:r>
            <a:r>
              <a:rPr lang="en-GB" dirty="0"/>
              <a:t> id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laborum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23D194B-E8E0-2B45-9555-5D808F0496E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59463" y="1079511"/>
            <a:ext cx="6669530" cy="1584175"/>
          </a:xfrm>
          <a:prstGeom prst="rect">
            <a:avLst/>
          </a:prstGeom>
        </p:spPr>
        <p:txBody>
          <a:bodyPr lIns="0" tIns="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210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B2051DAF-654C-5640-A928-253FB178665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3007" y="1080181"/>
            <a:ext cx="3344863" cy="4178300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</p:spTree>
    <p:extLst>
      <p:ext uri="{BB962C8B-B14F-4D97-AF65-F5344CB8AC3E}">
        <p14:creationId xmlns:p14="http://schemas.microsoft.com/office/powerpoint/2010/main" val="629361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0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353893F2-0357-8E49-97F0-0A43C5D3C3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3508" y="3754928"/>
            <a:ext cx="1835150" cy="1224731"/>
          </a:xfrm>
          <a:prstGeom prst="rect">
            <a:avLst/>
          </a:prstGeom>
          <a:noFill/>
        </p:spPr>
        <p:txBody>
          <a:bodyPr lIns="0" tIns="72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80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3712EF7-5755-2443-A3F1-E74E23D2BB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63599" y="3754928"/>
            <a:ext cx="1800226" cy="1224731"/>
          </a:xfrm>
          <a:prstGeom prst="rect">
            <a:avLst/>
          </a:prstGeom>
          <a:noFill/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80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5F7217DD-7AD5-054D-98BF-CAEA8600787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3007" y="1518275"/>
            <a:ext cx="2770948" cy="3461384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A7760DEE-779A-7D44-BE57-63BB2F05247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493344" y="1518275"/>
            <a:ext cx="2770948" cy="3461384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</p:spTree>
    <p:extLst>
      <p:ext uri="{BB962C8B-B14F-4D97-AF65-F5344CB8AC3E}">
        <p14:creationId xmlns:p14="http://schemas.microsoft.com/office/powerpoint/2010/main" val="1172137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4FAA70F7-5103-7641-BF3A-5266571C9E9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79924" y="2347921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32844" y="984360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6" name="Text Placeholder 19">
            <a:extLst>
              <a:ext uri="{FF2B5EF4-FFF2-40B4-BE49-F238E27FC236}">
                <a16:creationId xmlns:a16="http://schemas.microsoft.com/office/drawing/2014/main" id="{49FB4120-483B-444D-9058-EDD0543A57A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946314" y="2347921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AFF220C2-5949-6040-8675-5709059F0F9D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199234" y="984360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8" name="Text Placeholder 19">
            <a:extLst>
              <a:ext uri="{FF2B5EF4-FFF2-40B4-BE49-F238E27FC236}">
                <a16:creationId xmlns:a16="http://schemas.microsoft.com/office/drawing/2014/main" id="{E9BDCE34-72A1-5A49-BA56-D27BB701FDB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368055" y="4650057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6C3762EA-DF5C-D740-BBC1-41F3EA0CA385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620975" y="3286496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DE4508B0-524F-294B-A309-81BAC0AFB89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34445" y="4650057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E753EBEC-E4CD-F544-AFF3-C703A1A84FDB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7687365" y="3286496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</p:spTree>
    <p:extLst>
      <p:ext uri="{BB962C8B-B14F-4D97-AF65-F5344CB8AC3E}">
        <p14:creationId xmlns:p14="http://schemas.microsoft.com/office/powerpoint/2010/main" val="26021964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3007" y="765702"/>
            <a:ext cx="2008887" cy="2509440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4FAA70F7-5103-7641-BF3A-5266571C9E9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21888" y="2704535"/>
            <a:ext cx="1735150" cy="890196"/>
          </a:xfrm>
          <a:prstGeom prst="rect">
            <a:avLst/>
          </a:prstGeom>
          <a:solidFill>
            <a:schemeClr val="tx1"/>
          </a:solidFill>
        </p:spPr>
        <p:txBody>
          <a:bodyPr lIns="180000" tIns="180000" rIns="180000" bIns="180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A42B3-5503-2D45-BC22-EA92322AF8C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007" y="3802244"/>
            <a:ext cx="2194031" cy="18994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F709FB4A-D841-ED4D-8F01-80476A8AE17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3764478" y="765702"/>
            <a:ext cx="7667500" cy="495809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14478014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0020" y="1567915"/>
            <a:ext cx="1788940" cy="1962989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7AFF647-A72C-5149-A501-82B9F4213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930" y="1567915"/>
            <a:ext cx="8560063" cy="196298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8428A9A4-A150-CB47-B6B9-1B65E581D62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60020" y="3734103"/>
            <a:ext cx="1788940" cy="1962989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6B16702-A75F-BD4C-B223-8DECC4F6C01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2868930" y="3734103"/>
            <a:ext cx="8560063" cy="196298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7947E38-E3AE-DF48-A4B8-63331432D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466604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837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9233CB50-3F0D-C643-8BF5-6B668645E68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05949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4" name="Picture Placeholder 7">
            <a:extLst>
              <a:ext uri="{FF2B5EF4-FFF2-40B4-BE49-F238E27FC236}">
                <a16:creationId xmlns:a16="http://schemas.microsoft.com/office/drawing/2014/main" id="{EE58C251-E450-5749-A76B-322B24E6048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89837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5" name="Text Placeholder 19">
            <a:extLst>
              <a:ext uri="{FF2B5EF4-FFF2-40B4-BE49-F238E27FC236}">
                <a16:creationId xmlns:a16="http://schemas.microsoft.com/office/drawing/2014/main" id="{72DF4033-E03F-7942-84CB-4F8D554B761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5949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6" name="Picture Placeholder 7">
            <a:extLst>
              <a:ext uri="{FF2B5EF4-FFF2-40B4-BE49-F238E27FC236}">
                <a16:creationId xmlns:a16="http://schemas.microsoft.com/office/drawing/2014/main" id="{CD99E0E8-2E76-9740-82D8-022B72B7D341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930821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DD98A155-D736-CA4B-940D-58578ECE0D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46933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8" name="Picture Placeholder 7">
            <a:extLst>
              <a:ext uri="{FF2B5EF4-FFF2-40B4-BE49-F238E27FC236}">
                <a16:creationId xmlns:a16="http://schemas.microsoft.com/office/drawing/2014/main" id="{A43858E1-074F-D946-95C7-0D59228EB66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930821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BD43EBAD-7BD8-EE4A-A530-8A49F0BEBB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246933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2" name="Picture Placeholder 7">
            <a:extLst>
              <a:ext uri="{FF2B5EF4-FFF2-40B4-BE49-F238E27FC236}">
                <a16:creationId xmlns:a16="http://schemas.microsoft.com/office/drawing/2014/main" id="{49E4F670-348E-9B4B-84C9-ED7FD496739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171805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3" name="Text Placeholder 19">
            <a:extLst>
              <a:ext uri="{FF2B5EF4-FFF2-40B4-BE49-F238E27FC236}">
                <a16:creationId xmlns:a16="http://schemas.microsoft.com/office/drawing/2014/main" id="{0B4FD315-5D24-3F40-95C9-5DF7B00AFFE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87917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4" name="Picture Placeholder 7">
            <a:extLst>
              <a:ext uri="{FF2B5EF4-FFF2-40B4-BE49-F238E27FC236}">
                <a16:creationId xmlns:a16="http://schemas.microsoft.com/office/drawing/2014/main" id="{A9A24295-4EC2-AB4C-99A6-88B3D10195F3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5171805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E123D53A-130D-564F-907A-266F94B91C5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87917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6" name="Picture Placeholder 7">
            <a:extLst>
              <a:ext uri="{FF2B5EF4-FFF2-40B4-BE49-F238E27FC236}">
                <a16:creationId xmlns:a16="http://schemas.microsoft.com/office/drawing/2014/main" id="{12AD8698-2FDD-F94C-B21C-9C1C2DD6AD61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412789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359E0217-ACF2-8742-A6CA-2FD60A688AD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728901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8" name="Picture Placeholder 7">
            <a:extLst>
              <a:ext uri="{FF2B5EF4-FFF2-40B4-BE49-F238E27FC236}">
                <a16:creationId xmlns:a16="http://schemas.microsoft.com/office/drawing/2014/main" id="{D89EE8DE-4386-A046-B8F4-5251991C4980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412789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9" name="Text Placeholder 19">
            <a:extLst>
              <a:ext uri="{FF2B5EF4-FFF2-40B4-BE49-F238E27FC236}">
                <a16:creationId xmlns:a16="http://schemas.microsoft.com/office/drawing/2014/main" id="{C117BC57-7224-2F40-95F0-8DCB24AF9E9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728901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0" name="Picture Placeholder 7">
            <a:extLst>
              <a:ext uri="{FF2B5EF4-FFF2-40B4-BE49-F238E27FC236}">
                <a16:creationId xmlns:a16="http://schemas.microsoft.com/office/drawing/2014/main" id="{656B7B94-2B72-AD4D-A585-86B92EE12C61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653773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79DF6CE1-DA39-D14A-B29D-EB59B6114C1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969885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2" name="Picture Placeholder 7">
            <a:extLst>
              <a:ext uri="{FF2B5EF4-FFF2-40B4-BE49-F238E27FC236}">
                <a16:creationId xmlns:a16="http://schemas.microsoft.com/office/drawing/2014/main" id="{C8AC5187-1B52-8E4C-82FE-D9CD2168473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9653773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3" name="Text Placeholder 19">
            <a:extLst>
              <a:ext uri="{FF2B5EF4-FFF2-40B4-BE49-F238E27FC236}">
                <a16:creationId xmlns:a16="http://schemas.microsoft.com/office/drawing/2014/main" id="{73B271C6-9DE0-C44D-9F7C-38BD0B5F454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69885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6" name="Title Placeholder 1">
            <a:extLst>
              <a:ext uri="{FF2B5EF4-FFF2-40B4-BE49-F238E27FC236}">
                <a16:creationId xmlns:a16="http://schemas.microsoft.com/office/drawing/2014/main" id="{5191B6A0-13B4-2243-A957-B76C80BA3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9041624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837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9233CB50-3F0D-C643-8BF5-6B668645E68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05949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4" name="Picture Placeholder 7">
            <a:extLst>
              <a:ext uri="{FF2B5EF4-FFF2-40B4-BE49-F238E27FC236}">
                <a16:creationId xmlns:a16="http://schemas.microsoft.com/office/drawing/2014/main" id="{EE58C251-E450-5749-A76B-322B24E6048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89837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5" name="Text Placeholder 19">
            <a:extLst>
              <a:ext uri="{FF2B5EF4-FFF2-40B4-BE49-F238E27FC236}">
                <a16:creationId xmlns:a16="http://schemas.microsoft.com/office/drawing/2014/main" id="{72DF4033-E03F-7942-84CB-4F8D554B761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5949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6" name="Picture Placeholder 7">
            <a:extLst>
              <a:ext uri="{FF2B5EF4-FFF2-40B4-BE49-F238E27FC236}">
                <a16:creationId xmlns:a16="http://schemas.microsoft.com/office/drawing/2014/main" id="{CD99E0E8-2E76-9740-82D8-022B72B7D341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930821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DD98A155-D736-CA4B-940D-58578ECE0D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46933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8" name="Picture Placeholder 7">
            <a:extLst>
              <a:ext uri="{FF2B5EF4-FFF2-40B4-BE49-F238E27FC236}">
                <a16:creationId xmlns:a16="http://schemas.microsoft.com/office/drawing/2014/main" id="{A43858E1-074F-D946-95C7-0D59228EB66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930821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BD43EBAD-7BD8-EE4A-A530-8A49F0BEBB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246933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2" name="Picture Placeholder 7">
            <a:extLst>
              <a:ext uri="{FF2B5EF4-FFF2-40B4-BE49-F238E27FC236}">
                <a16:creationId xmlns:a16="http://schemas.microsoft.com/office/drawing/2014/main" id="{49E4F670-348E-9B4B-84C9-ED7FD496739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171805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3" name="Text Placeholder 19">
            <a:extLst>
              <a:ext uri="{FF2B5EF4-FFF2-40B4-BE49-F238E27FC236}">
                <a16:creationId xmlns:a16="http://schemas.microsoft.com/office/drawing/2014/main" id="{0B4FD315-5D24-3F40-95C9-5DF7B00AFFE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87917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4" name="Picture Placeholder 7">
            <a:extLst>
              <a:ext uri="{FF2B5EF4-FFF2-40B4-BE49-F238E27FC236}">
                <a16:creationId xmlns:a16="http://schemas.microsoft.com/office/drawing/2014/main" id="{A9A24295-4EC2-AB4C-99A6-88B3D10195F3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5171805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E123D53A-130D-564F-907A-266F94B91C5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87917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6" name="Picture Placeholder 7">
            <a:extLst>
              <a:ext uri="{FF2B5EF4-FFF2-40B4-BE49-F238E27FC236}">
                <a16:creationId xmlns:a16="http://schemas.microsoft.com/office/drawing/2014/main" id="{12AD8698-2FDD-F94C-B21C-9C1C2DD6AD61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412789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359E0217-ACF2-8742-A6CA-2FD60A688AD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728901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8" name="Picture Placeholder 7">
            <a:extLst>
              <a:ext uri="{FF2B5EF4-FFF2-40B4-BE49-F238E27FC236}">
                <a16:creationId xmlns:a16="http://schemas.microsoft.com/office/drawing/2014/main" id="{D89EE8DE-4386-A046-B8F4-5251991C4980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412789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9" name="Text Placeholder 19">
            <a:extLst>
              <a:ext uri="{FF2B5EF4-FFF2-40B4-BE49-F238E27FC236}">
                <a16:creationId xmlns:a16="http://schemas.microsoft.com/office/drawing/2014/main" id="{C117BC57-7224-2F40-95F0-8DCB24AF9E9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728901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0" name="Picture Placeholder 7">
            <a:extLst>
              <a:ext uri="{FF2B5EF4-FFF2-40B4-BE49-F238E27FC236}">
                <a16:creationId xmlns:a16="http://schemas.microsoft.com/office/drawing/2014/main" id="{656B7B94-2B72-AD4D-A585-86B92EE12C61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653773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79DF6CE1-DA39-D14A-B29D-EB59B6114C1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969885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2" name="Picture Placeholder 7">
            <a:extLst>
              <a:ext uri="{FF2B5EF4-FFF2-40B4-BE49-F238E27FC236}">
                <a16:creationId xmlns:a16="http://schemas.microsoft.com/office/drawing/2014/main" id="{C8AC5187-1B52-8E4C-82FE-D9CD2168473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9653773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3" name="Text Placeholder 19">
            <a:extLst>
              <a:ext uri="{FF2B5EF4-FFF2-40B4-BE49-F238E27FC236}">
                <a16:creationId xmlns:a16="http://schemas.microsoft.com/office/drawing/2014/main" id="{73B271C6-9DE0-C44D-9F7C-38BD0B5F454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69885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6" name="Title Placeholder 1">
            <a:extLst>
              <a:ext uri="{FF2B5EF4-FFF2-40B4-BE49-F238E27FC236}">
                <a16:creationId xmlns:a16="http://schemas.microsoft.com/office/drawing/2014/main" id="{5191B6A0-13B4-2243-A957-B76C80BA3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C2DAC7-2E58-234B-987E-1770993E8D8A}"/>
              </a:ext>
            </a:extLst>
          </p:cNvPr>
          <p:cNvSpPr/>
          <p:nvPr userDrawn="1"/>
        </p:nvSpPr>
        <p:spPr>
          <a:xfrm>
            <a:off x="0" y="5562600"/>
            <a:ext cx="12192000" cy="1295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Font typeface="Arial" panose="020B0604020202020204" pitchFamily="34" charset="0"/>
              <a:buNone/>
            </a:pPr>
            <a:endParaRPr lang="en-E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F32B068B-0AE7-1040-803A-26B386D79622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89837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E095EB32-C1FF-BF4E-AB1F-C2A4CFADD86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05949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CAB5900F-F86E-A94B-9E9B-08ABE132B887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2930821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0" name="Text Placeholder 19">
            <a:extLst>
              <a:ext uri="{FF2B5EF4-FFF2-40B4-BE49-F238E27FC236}">
                <a16:creationId xmlns:a16="http://schemas.microsoft.com/office/drawing/2014/main" id="{4AFF7515-D1BF-C64C-837A-3041DB893C0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3246933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A0B47C15-7D92-074F-8D50-495E42151786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5171805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2" name="Text Placeholder 19">
            <a:extLst>
              <a:ext uri="{FF2B5EF4-FFF2-40B4-BE49-F238E27FC236}">
                <a16:creationId xmlns:a16="http://schemas.microsoft.com/office/drawing/2014/main" id="{4B1F7B8A-C498-B842-A2C3-8B2C69A4A8E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487917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3" name="Picture Placeholder 7">
            <a:extLst>
              <a:ext uri="{FF2B5EF4-FFF2-40B4-BE49-F238E27FC236}">
                <a16:creationId xmlns:a16="http://schemas.microsoft.com/office/drawing/2014/main" id="{C3A4BDF3-C14D-6648-BF4B-BD58E30318F7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7412789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4" name="Text Placeholder 19">
            <a:extLst>
              <a:ext uri="{FF2B5EF4-FFF2-40B4-BE49-F238E27FC236}">
                <a16:creationId xmlns:a16="http://schemas.microsoft.com/office/drawing/2014/main" id="{EEEFAFDA-BA1D-B449-BF3A-6B0FEE512F2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728901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AB052EB3-5157-8E43-BB13-89F24B15635D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9653773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6" name="Text Placeholder 19">
            <a:extLst>
              <a:ext uri="{FF2B5EF4-FFF2-40B4-BE49-F238E27FC236}">
                <a16:creationId xmlns:a16="http://schemas.microsoft.com/office/drawing/2014/main" id="{DB0F20BA-054C-3F4C-9592-E91CE3A73C0C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969885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</p:spTree>
    <p:extLst>
      <p:ext uri="{BB962C8B-B14F-4D97-AF65-F5344CB8AC3E}">
        <p14:creationId xmlns:p14="http://schemas.microsoft.com/office/powerpoint/2010/main" val="2027091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7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A92B64D2-8345-6F40-95AB-7044E0F9EC4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48342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3A014E11-A623-3940-96CC-5E72F3F7BC4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6756" y="4136706"/>
            <a:ext cx="2398514" cy="11520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A33B9046-3D7E-9547-B5E0-947E08E11B6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441252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EA61D521-CD3A-8242-8A83-0735BC56BA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379666" y="4136706"/>
            <a:ext cx="2398514" cy="11520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2" name="Picture Placeholder 7">
            <a:extLst>
              <a:ext uri="{FF2B5EF4-FFF2-40B4-BE49-F238E27FC236}">
                <a16:creationId xmlns:a16="http://schemas.microsoft.com/office/drawing/2014/main" id="{5F99C486-BF4F-5E4F-97EA-8EA66A16CD17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8134162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3" name="Text Placeholder 19">
            <a:extLst>
              <a:ext uri="{FF2B5EF4-FFF2-40B4-BE49-F238E27FC236}">
                <a16:creationId xmlns:a16="http://schemas.microsoft.com/office/drawing/2014/main" id="{13F6167A-D1AE-3D46-BB05-49909C9390E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072576" y="4136706"/>
            <a:ext cx="2398514" cy="11520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ED866A-9B19-DC42-9608-40815306C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3309551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7EBBE48-9C39-9741-9A87-63D161203B5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92908" y="-1959"/>
            <a:ext cx="6399092" cy="6859960"/>
          </a:xfrm>
          <a:custGeom>
            <a:avLst/>
            <a:gdLst>
              <a:gd name="connsiteX0" fmla="*/ 468411 w 6410243"/>
              <a:gd name="connsiteY0" fmla="*/ 0 h 6912000"/>
              <a:gd name="connsiteX1" fmla="*/ 920196 w 6410243"/>
              <a:gd name="connsiteY1" fmla="*/ 0 h 6912000"/>
              <a:gd name="connsiteX2" fmla="*/ 5490047 w 6410243"/>
              <a:gd name="connsiteY2" fmla="*/ 0 h 6912000"/>
              <a:gd name="connsiteX3" fmla="*/ 6410243 w 6410243"/>
              <a:gd name="connsiteY3" fmla="*/ 0 h 6912000"/>
              <a:gd name="connsiteX4" fmla="*/ 6410243 w 6410243"/>
              <a:gd name="connsiteY4" fmla="*/ 6912000 h 6912000"/>
              <a:gd name="connsiteX5" fmla="*/ 5021636 w 6410243"/>
              <a:gd name="connsiteY5" fmla="*/ 6912000 h 6912000"/>
              <a:gd name="connsiteX6" fmla="*/ 920196 w 6410243"/>
              <a:gd name="connsiteY6" fmla="*/ 6912000 h 6912000"/>
              <a:gd name="connsiteX7" fmla="*/ 0 w 6410243"/>
              <a:gd name="connsiteY7" fmla="*/ 6912000 h 6912000"/>
              <a:gd name="connsiteX0" fmla="*/ 468411 w 6410243"/>
              <a:gd name="connsiteY0" fmla="*/ 0 h 6912000"/>
              <a:gd name="connsiteX1" fmla="*/ 920196 w 6410243"/>
              <a:gd name="connsiteY1" fmla="*/ 0 h 6912000"/>
              <a:gd name="connsiteX2" fmla="*/ 5490047 w 6410243"/>
              <a:gd name="connsiteY2" fmla="*/ 0 h 6912000"/>
              <a:gd name="connsiteX3" fmla="*/ 6410243 w 6410243"/>
              <a:gd name="connsiteY3" fmla="*/ 0 h 6912000"/>
              <a:gd name="connsiteX4" fmla="*/ 6410243 w 6410243"/>
              <a:gd name="connsiteY4" fmla="*/ 6912000 h 6912000"/>
              <a:gd name="connsiteX5" fmla="*/ 5021636 w 6410243"/>
              <a:gd name="connsiteY5" fmla="*/ 6912000 h 6912000"/>
              <a:gd name="connsiteX6" fmla="*/ 0 w 6410243"/>
              <a:gd name="connsiteY6" fmla="*/ 6912000 h 6912000"/>
              <a:gd name="connsiteX7" fmla="*/ 468411 w 6410243"/>
              <a:gd name="connsiteY7" fmla="*/ 0 h 6912000"/>
              <a:gd name="connsiteX0" fmla="*/ 468411 w 6410243"/>
              <a:gd name="connsiteY0" fmla="*/ 0 h 6912000"/>
              <a:gd name="connsiteX1" fmla="*/ 920196 w 6410243"/>
              <a:gd name="connsiteY1" fmla="*/ 0 h 6912000"/>
              <a:gd name="connsiteX2" fmla="*/ 5490047 w 6410243"/>
              <a:gd name="connsiteY2" fmla="*/ 0 h 6912000"/>
              <a:gd name="connsiteX3" fmla="*/ 6410243 w 6410243"/>
              <a:gd name="connsiteY3" fmla="*/ 0 h 6912000"/>
              <a:gd name="connsiteX4" fmla="*/ 6410243 w 6410243"/>
              <a:gd name="connsiteY4" fmla="*/ 6912000 h 6912000"/>
              <a:gd name="connsiteX5" fmla="*/ 5021636 w 6410243"/>
              <a:gd name="connsiteY5" fmla="*/ 6912000 h 6912000"/>
              <a:gd name="connsiteX6" fmla="*/ 0 w 6410243"/>
              <a:gd name="connsiteY6" fmla="*/ 6885980 h 6912000"/>
              <a:gd name="connsiteX7" fmla="*/ 468411 w 6410243"/>
              <a:gd name="connsiteY7" fmla="*/ 0 h 6912000"/>
              <a:gd name="connsiteX0" fmla="*/ 468411 w 6410243"/>
              <a:gd name="connsiteY0" fmla="*/ 0 h 6912000"/>
              <a:gd name="connsiteX1" fmla="*/ 920196 w 6410243"/>
              <a:gd name="connsiteY1" fmla="*/ 0 h 6912000"/>
              <a:gd name="connsiteX2" fmla="*/ 5490047 w 6410243"/>
              <a:gd name="connsiteY2" fmla="*/ 0 h 6912000"/>
              <a:gd name="connsiteX3" fmla="*/ 6410243 w 6410243"/>
              <a:gd name="connsiteY3" fmla="*/ 0 h 6912000"/>
              <a:gd name="connsiteX4" fmla="*/ 6268995 w 6410243"/>
              <a:gd name="connsiteY4" fmla="*/ 6848810 h 6912000"/>
              <a:gd name="connsiteX5" fmla="*/ 5021636 w 6410243"/>
              <a:gd name="connsiteY5" fmla="*/ 6912000 h 6912000"/>
              <a:gd name="connsiteX6" fmla="*/ 0 w 6410243"/>
              <a:gd name="connsiteY6" fmla="*/ 6885980 h 6912000"/>
              <a:gd name="connsiteX7" fmla="*/ 468411 w 6410243"/>
              <a:gd name="connsiteY7" fmla="*/ 0 h 6912000"/>
              <a:gd name="connsiteX0" fmla="*/ 468411 w 6410243"/>
              <a:gd name="connsiteY0" fmla="*/ 0 h 6885980"/>
              <a:gd name="connsiteX1" fmla="*/ 920196 w 6410243"/>
              <a:gd name="connsiteY1" fmla="*/ 0 h 6885980"/>
              <a:gd name="connsiteX2" fmla="*/ 5490047 w 6410243"/>
              <a:gd name="connsiteY2" fmla="*/ 0 h 6885980"/>
              <a:gd name="connsiteX3" fmla="*/ 6410243 w 6410243"/>
              <a:gd name="connsiteY3" fmla="*/ 0 h 6885980"/>
              <a:gd name="connsiteX4" fmla="*/ 6268995 w 6410243"/>
              <a:gd name="connsiteY4" fmla="*/ 6848810 h 6885980"/>
              <a:gd name="connsiteX5" fmla="*/ 0 w 6410243"/>
              <a:gd name="connsiteY5" fmla="*/ 6885980 h 6885980"/>
              <a:gd name="connsiteX6" fmla="*/ 468411 w 6410243"/>
              <a:gd name="connsiteY6" fmla="*/ 0 h 6885980"/>
              <a:gd name="connsiteX0" fmla="*/ 468411 w 6410243"/>
              <a:gd name="connsiteY0" fmla="*/ 0 h 6885980"/>
              <a:gd name="connsiteX1" fmla="*/ 920196 w 6410243"/>
              <a:gd name="connsiteY1" fmla="*/ 0 h 6885980"/>
              <a:gd name="connsiteX2" fmla="*/ 5490047 w 6410243"/>
              <a:gd name="connsiteY2" fmla="*/ 0 h 6885980"/>
              <a:gd name="connsiteX3" fmla="*/ 6410243 w 6410243"/>
              <a:gd name="connsiteY3" fmla="*/ 0 h 6885980"/>
              <a:gd name="connsiteX4" fmla="*/ 6399092 w 6410243"/>
              <a:gd name="connsiteY4" fmla="*/ 6882264 h 6885980"/>
              <a:gd name="connsiteX5" fmla="*/ 0 w 6410243"/>
              <a:gd name="connsiteY5" fmla="*/ 6885980 h 6885980"/>
              <a:gd name="connsiteX6" fmla="*/ 468411 w 6410243"/>
              <a:gd name="connsiteY6" fmla="*/ 0 h 6885980"/>
              <a:gd name="connsiteX0" fmla="*/ 468411 w 6410243"/>
              <a:gd name="connsiteY0" fmla="*/ 0 h 6882264"/>
              <a:gd name="connsiteX1" fmla="*/ 920196 w 6410243"/>
              <a:gd name="connsiteY1" fmla="*/ 0 h 6882264"/>
              <a:gd name="connsiteX2" fmla="*/ 5490047 w 6410243"/>
              <a:gd name="connsiteY2" fmla="*/ 0 h 6882264"/>
              <a:gd name="connsiteX3" fmla="*/ 6410243 w 6410243"/>
              <a:gd name="connsiteY3" fmla="*/ 0 h 6882264"/>
              <a:gd name="connsiteX4" fmla="*/ 6399092 w 6410243"/>
              <a:gd name="connsiteY4" fmla="*/ 6882264 h 6882264"/>
              <a:gd name="connsiteX5" fmla="*/ 0 w 6410243"/>
              <a:gd name="connsiteY5" fmla="*/ 6882263 h 6882264"/>
              <a:gd name="connsiteX6" fmla="*/ 468411 w 6410243"/>
              <a:gd name="connsiteY6" fmla="*/ 0 h 6882264"/>
              <a:gd name="connsiteX0" fmla="*/ 468411 w 6410243"/>
              <a:gd name="connsiteY0" fmla="*/ 0 h 6882264"/>
              <a:gd name="connsiteX1" fmla="*/ 920196 w 6410243"/>
              <a:gd name="connsiteY1" fmla="*/ 0 h 6882264"/>
              <a:gd name="connsiteX2" fmla="*/ 6410243 w 6410243"/>
              <a:gd name="connsiteY2" fmla="*/ 0 h 6882264"/>
              <a:gd name="connsiteX3" fmla="*/ 6399092 w 6410243"/>
              <a:gd name="connsiteY3" fmla="*/ 6882264 h 6882264"/>
              <a:gd name="connsiteX4" fmla="*/ 0 w 6410243"/>
              <a:gd name="connsiteY4" fmla="*/ 6882263 h 6882264"/>
              <a:gd name="connsiteX5" fmla="*/ 468411 w 6410243"/>
              <a:gd name="connsiteY5" fmla="*/ 0 h 6882264"/>
              <a:gd name="connsiteX0" fmla="*/ 468411 w 6410243"/>
              <a:gd name="connsiteY0" fmla="*/ 0 h 6882264"/>
              <a:gd name="connsiteX1" fmla="*/ 6410243 w 6410243"/>
              <a:gd name="connsiteY1" fmla="*/ 0 h 6882264"/>
              <a:gd name="connsiteX2" fmla="*/ 6399092 w 6410243"/>
              <a:gd name="connsiteY2" fmla="*/ 6882264 h 6882264"/>
              <a:gd name="connsiteX3" fmla="*/ 0 w 6410243"/>
              <a:gd name="connsiteY3" fmla="*/ 6882263 h 6882264"/>
              <a:gd name="connsiteX4" fmla="*/ 468411 w 6410243"/>
              <a:gd name="connsiteY4" fmla="*/ 0 h 6882264"/>
              <a:gd name="connsiteX0" fmla="*/ 464694 w 6410243"/>
              <a:gd name="connsiteY0" fmla="*/ 22303 h 6882264"/>
              <a:gd name="connsiteX1" fmla="*/ 6410243 w 6410243"/>
              <a:gd name="connsiteY1" fmla="*/ 0 h 6882264"/>
              <a:gd name="connsiteX2" fmla="*/ 6399092 w 6410243"/>
              <a:gd name="connsiteY2" fmla="*/ 6882264 h 6882264"/>
              <a:gd name="connsiteX3" fmla="*/ 0 w 6410243"/>
              <a:gd name="connsiteY3" fmla="*/ 6882263 h 6882264"/>
              <a:gd name="connsiteX4" fmla="*/ 464694 w 6410243"/>
              <a:gd name="connsiteY4" fmla="*/ 22303 h 6882264"/>
              <a:gd name="connsiteX0" fmla="*/ 464694 w 6399092"/>
              <a:gd name="connsiteY0" fmla="*/ 0 h 6859961"/>
              <a:gd name="connsiteX1" fmla="*/ 6302448 w 6399092"/>
              <a:gd name="connsiteY1" fmla="*/ 29737 h 6859961"/>
              <a:gd name="connsiteX2" fmla="*/ 6399092 w 6399092"/>
              <a:gd name="connsiteY2" fmla="*/ 6859961 h 6859961"/>
              <a:gd name="connsiteX3" fmla="*/ 0 w 6399092"/>
              <a:gd name="connsiteY3" fmla="*/ 6859960 h 6859961"/>
              <a:gd name="connsiteX4" fmla="*/ 464694 w 6399092"/>
              <a:gd name="connsiteY4" fmla="*/ 0 h 6859961"/>
              <a:gd name="connsiteX0" fmla="*/ 464694 w 6399092"/>
              <a:gd name="connsiteY0" fmla="*/ 0 h 6859961"/>
              <a:gd name="connsiteX1" fmla="*/ 6399092 w 6399092"/>
              <a:gd name="connsiteY1" fmla="*/ 1 h 6859961"/>
              <a:gd name="connsiteX2" fmla="*/ 6399092 w 6399092"/>
              <a:gd name="connsiteY2" fmla="*/ 6859961 h 6859961"/>
              <a:gd name="connsiteX3" fmla="*/ 0 w 6399092"/>
              <a:gd name="connsiteY3" fmla="*/ 6859960 h 6859961"/>
              <a:gd name="connsiteX4" fmla="*/ 464694 w 6399092"/>
              <a:gd name="connsiteY4" fmla="*/ 0 h 6859961"/>
              <a:gd name="connsiteX0" fmla="*/ 460977 w 6399092"/>
              <a:gd name="connsiteY0" fmla="*/ 55755 h 6859960"/>
              <a:gd name="connsiteX1" fmla="*/ 6399092 w 6399092"/>
              <a:gd name="connsiteY1" fmla="*/ 0 h 6859960"/>
              <a:gd name="connsiteX2" fmla="*/ 6399092 w 6399092"/>
              <a:gd name="connsiteY2" fmla="*/ 6859960 h 6859960"/>
              <a:gd name="connsiteX3" fmla="*/ 0 w 6399092"/>
              <a:gd name="connsiteY3" fmla="*/ 6859959 h 6859960"/>
              <a:gd name="connsiteX4" fmla="*/ 460977 w 6399092"/>
              <a:gd name="connsiteY4" fmla="*/ 55755 h 6859960"/>
              <a:gd name="connsiteX0" fmla="*/ 464694 w 6399092"/>
              <a:gd name="connsiteY0" fmla="*/ 3716 h 6859960"/>
              <a:gd name="connsiteX1" fmla="*/ 6399092 w 6399092"/>
              <a:gd name="connsiteY1" fmla="*/ 0 h 6859960"/>
              <a:gd name="connsiteX2" fmla="*/ 6399092 w 6399092"/>
              <a:gd name="connsiteY2" fmla="*/ 6859960 h 6859960"/>
              <a:gd name="connsiteX3" fmla="*/ 0 w 6399092"/>
              <a:gd name="connsiteY3" fmla="*/ 6859959 h 6859960"/>
              <a:gd name="connsiteX4" fmla="*/ 464694 w 6399092"/>
              <a:gd name="connsiteY4" fmla="*/ 3716 h 6859960"/>
              <a:gd name="connsiteX0" fmla="*/ 461452 w 6399092"/>
              <a:gd name="connsiteY0" fmla="*/ 45869 h 6859960"/>
              <a:gd name="connsiteX1" fmla="*/ 6399092 w 6399092"/>
              <a:gd name="connsiteY1" fmla="*/ 0 h 6859960"/>
              <a:gd name="connsiteX2" fmla="*/ 6399092 w 6399092"/>
              <a:gd name="connsiteY2" fmla="*/ 6859960 h 6859960"/>
              <a:gd name="connsiteX3" fmla="*/ 0 w 6399092"/>
              <a:gd name="connsiteY3" fmla="*/ 6859959 h 6859960"/>
              <a:gd name="connsiteX4" fmla="*/ 461452 w 6399092"/>
              <a:gd name="connsiteY4" fmla="*/ 45869 h 6859960"/>
              <a:gd name="connsiteX0" fmla="*/ 464695 w 6399092"/>
              <a:gd name="connsiteY0" fmla="*/ 474 h 6859960"/>
              <a:gd name="connsiteX1" fmla="*/ 6399092 w 6399092"/>
              <a:gd name="connsiteY1" fmla="*/ 0 h 6859960"/>
              <a:gd name="connsiteX2" fmla="*/ 6399092 w 6399092"/>
              <a:gd name="connsiteY2" fmla="*/ 6859960 h 6859960"/>
              <a:gd name="connsiteX3" fmla="*/ 0 w 6399092"/>
              <a:gd name="connsiteY3" fmla="*/ 6859959 h 6859960"/>
              <a:gd name="connsiteX4" fmla="*/ 464695 w 6399092"/>
              <a:gd name="connsiteY4" fmla="*/ 474 h 6859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99092" h="6859960">
                <a:moveTo>
                  <a:pt x="464695" y="474"/>
                </a:moveTo>
                <a:lnTo>
                  <a:pt x="6399092" y="0"/>
                </a:lnTo>
                <a:lnTo>
                  <a:pt x="6399092" y="6859960"/>
                </a:lnTo>
                <a:lnTo>
                  <a:pt x="0" y="6859959"/>
                </a:lnTo>
                <a:lnTo>
                  <a:pt x="464695" y="474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1D2EE2-555E-A345-AADB-6A7437F2A9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0020" y="5892800"/>
            <a:ext cx="1333500" cy="381000"/>
          </a:xfrm>
          <a:prstGeom prst="rect">
            <a:avLst/>
          </a:prstGeom>
        </p:spPr>
      </p:pic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7C8B0A57-AAFC-1B45-BBE4-C0A4F8663F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0020" y="691078"/>
            <a:ext cx="4916385" cy="4937826"/>
          </a:xfrm>
          <a:prstGeom prst="rect">
            <a:avLst/>
          </a:prstGeom>
        </p:spPr>
        <p:txBody>
          <a:bodyPr anchor="ctr"/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4606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8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A92B64D2-8345-6F40-95AB-7044E0F9EC4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266120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3A014E11-A623-3940-96CC-5E72F3F7BC4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04534" y="4136706"/>
            <a:ext cx="2398514" cy="11520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A33B9046-3D7E-9547-B5E0-947E08E11B6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588950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EA61D521-CD3A-8242-8A83-0735BC56BA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27364" y="4136706"/>
            <a:ext cx="2398514" cy="11520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ED866A-9B19-DC42-9608-40815306C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8855130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9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A92B64D2-8345-6F40-95AB-7044E0F9EC4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191213" y="1632662"/>
            <a:ext cx="3809574" cy="3592676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3A014E11-A623-3940-96CC-5E72F3F7BC4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96000" y="4429943"/>
            <a:ext cx="2398514" cy="11520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ED866A-9B19-DC42-9608-40815306C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1028303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75179B2-50EB-944B-BA38-D05FE9C36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2" name="Table Placeholder 3">
            <a:extLst>
              <a:ext uri="{FF2B5EF4-FFF2-40B4-BE49-F238E27FC236}">
                <a16:creationId xmlns:a16="http://schemas.microsoft.com/office/drawing/2014/main" id="{011C10A7-7DF4-AE4C-B5AC-1258793BDA3A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760021" y="1516169"/>
            <a:ext cx="10671957" cy="4207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4332193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13875B49-45A7-D44E-9297-339FBAD47D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59463" y="2951719"/>
            <a:ext cx="6669530" cy="2521074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600"/>
              </a:spcBef>
              <a:buNone/>
              <a:defRPr sz="1400" spc="60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dolore magna </a:t>
            </a:r>
            <a:r>
              <a:rPr lang="en-GB" dirty="0" err="1"/>
              <a:t>aliqua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exercitation </a:t>
            </a:r>
            <a:r>
              <a:rPr lang="en-GB" dirty="0" err="1"/>
              <a:t>ullamco</a:t>
            </a:r>
            <a:r>
              <a:rPr lang="en-GB" dirty="0"/>
              <a:t> </a:t>
            </a:r>
            <a:r>
              <a:rPr lang="en-GB" dirty="0" err="1"/>
              <a:t>laboris</a:t>
            </a:r>
            <a:r>
              <a:rPr lang="en-GB" dirty="0"/>
              <a:t>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aliquip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. Duis </a:t>
            </a:r>
            <a:r>
              <a:rPr lang="en-GB" dirty="0" err="1"/>
              <a:t>aute</a:t>
            </a:r>
            <a:r>
              <a:rPr lang="en-GB" dirty="0"/>
              <a:t> </a:t>
            </a:r>
            <a:r>
              <a:rPr lang="en-GB" dirty="0" err="1"/>
              <a:t>irure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in </a:t>
            </a:r>
            <a:r>
              <a:rPr lang="en-GB" dirty="0" err="1"/>
              <a:t>reprehenderit</a:t>
            </a:r>
            <a:r>
              <a:rPr lang="en-GB" dirty="0"/>
              <a:t> in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cillum</a:t>
            </a:r>
            <a:r>
              <a:rPr lang="en-GB" dirty="0"/>
              <a:t> dolore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. </a:t>
            </a:r>
            <a:r>
              <a:rPr lang="en-GB" dirty="0" err="1"/>
              <a:t>Excepteur</a:t>
            </a:r>
            <a:r>
              <a:rPr lang="en-GB" dirty="0"/>
              <a:t> </a:t>
            </a:r>
            <a:r>
              <a:rPr lang="en-GB" dirty="0" err="1"/>
              <a:t>sint</a:t>
            </a:r>
            <a:r>
              <a:rPr lang="en-GB" dirty="0"/>
              <a:t> </a:t>
            </a:r>
            <a:r>
              <a:rPr lang="en-GB" dirty="0" err="1"/>
              <a:t>occaecat</a:t>
            </a:r>
            <a:r>
              <a:rPr lang="en-GB" dirty="0"/>
              <a:t> </a:t>
            </a:r>
            <a:r>
              <a:rPr lang="en-GB" dirty="0" err="1"/>
              <a:t>cupidatat</a:t>
            </a:r>
            <a:r>
              <a:rPr lang="en-GB" dirty="0"/>
              <a:t> non </a:t>
            </a:r>
            <a:r>
              <a:rPr lang="en-GB" dirty="0" err="1"/>
              <a:t>proident</a:t>
            </a:r>
            <a:r>
              <a:rPr lang="en-GB" dirty="0"/>
              <a:t>, sunt in culpa qui </a:t>
            </a:r>
            <a:r>
              <a:rPr lang="en-GB" dirty="0" err="1"/>
              <a:t>officia</a:t>
            </a:r>
            <a:r>
              <a:rPr lang="en-GB" dirty="0"/>
              <a:t> </a:t>
            </a:r>
            <a:r>
              <a:rPr lang="en-GB" dirty="0" err="1"/>
              <a:t>deserunt</a:t>
            </a:r>
            <a:r>
              <a:rPr lang="en-GB" dirty="0"/>
              <a:t> </a:t>
            </a:r>
            <a:r>
              <a:rPr lang="en-GB" dirty="0" err="1"/>
              <a:t>mollit</a:t>
            </a:r>
            <a:r>
              <a:rPr lang="en-GB" dirty="0"/>
              <a:t> </a:t>
            </a:r>
            <a:r>
              <a:rPr lang="en-GB" dirty="0" err="1"/>
              <a:t>anim</a:t>
            </a:r>
            <a:r>
              <a:rPr lang="en-GB" dirty="0"/>
              <a:t> id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laborum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B9692DE-37EB-4940-9E32-4D6EDE410B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59463" y="1079511"/>
            <a:ext cx="6669530" cy="1584175"/>
          </a:xfrm>
          <a:prstGeom prst="rect">
            <a:avLst/>
          </a:prstGeom>
        </p:spPr>
        <p:txBody>
          <a:bodyPr lIns="0" tIns="72000" anchor="b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210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79C9D534-880A-B443-A31A-49D608AE33B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3007" y="1080181"/>
            <a:ext cx="3344863" cy="4178300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</p:spTree>
    <p:extLst>
      <p:ext uri="{BB962C8B-B14F-4D97-AF65-F5344CB8AC3E}">
        <p14:creationId xmlns:p14="http://schemas.microsoft.com/office/powerpoint/2010/main" val="39341427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A1EE2A0F-3BD0-9E4E-BD85-195FC1B9EE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3508" y="3754928"/>
            <a:ext cx="1835150" cy="1224731"/>
          </a:xfrm>
          <a:prstGeom prst="rect">
            <a:avLst/>
          </a:prstGeom>
          <a:noFill/>
        </p:spPr>
        <p:txBody>
          <a:bodyPr lIns="0" tIns="72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80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3" name="Text Placeholder 19">
            <a:extLst>
              <a:ext uri="{FF2B5EF4-FFF2-40B4-BE49-F238E27FC236}">
                <a16:creationId xmlns:a16="http://schemas.microsoft.com/office/drawing/2014/main" id="{6B52F9C9-AB23-9C4A-AC4C-F386C6A340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63599" y="3754928"/>
            <a:ext cx="1800226" cy="1224731"/>
          </a:xfrm>
          <a:prstGeom prst="rect">
            <a:avLst/>
          </a:prstGeom>
          <a:noFill/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80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8FC69FEE-9542-3D47-ACB8-4DA440B5444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3007" y="1518275"/>
            <a:ext cx="2770948" cy="3461384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D7B3B02C-3EAA-D14E-829B-760F1C27684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493344" y="1518275"/>
            <a:ext cx="2770948" cy="3461384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</p:spTree>
    <p:extLst>
      <p:ext uri="{BB962C8B-B14F-4D97-AF65-F5344CB8AC3E}">
        <p14:creationId xmlns:p14="http://schemas.microsoft.com/office/powerpoint/2010/main" val="6250336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D0B815D9-ACBC-A24E-BCF8-ECEB9E9775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79924" y="2347921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72EB4AD8-6990-324F-88DB-506777449AC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32844" y="984360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8B99072C-DE93-2641-878C-0A09414D137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946314" y="2347921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190664A6-8361-BB43-9A21-681F629A2BCE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199234" y="984360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71E81C50-BD62-B849-94F6-A4D9D5F5D3A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368055" y="4650057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C4F9E282-A5EC-944D-B6FD-CA7A2CEB1374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620975" y="3286496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C0547193-9FEC-5648-9DDE-B3BC6F6C9B6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34445" y="4650057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8" name="Picture Placeholder 7">
            <a:extLst>
              <a:ext uri="{FF2B5EF4-FFF2-40B4-BE49-F238E27FC236}">
                <a16:creationId xmlns:a16="http://schemas.microsoft.com/office/drawing/2014/main" id="{0F3BACD7-8FE6-DC4D-A222-5BE09B5B5E51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7687365" y="3286496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</p:spTree>
    <p:extLst>
      <p:ext uri="{BB962C8B-B14F-4D97-AF65-F5344CB8AC3E}">
        <p14:creationId xmlns:p14="http://schemas.microsoft.com/office/powerpoint/2010/main" val="21333945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0384A821-B91F-9948-89A2-09DE9CCE0C2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3007" y="765702"/>
            <a:ext cx="2008887" cy="2509440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2" name="Text Placeholder 19">
            <a:extLst>
              <a:ext uri="{FF2B5EF4-FFF2-40B4-BE49-F238E27FC236}">
                <a16:creationId xmlns:a16="http://schemas.microsoft.com/office/drawing/2014/main" id="{D81613B9-32B0-9744-9A11-E08776FEDDD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21888" y="2704535"/>
            <a:ext cx="1735150" cy="890196"/>
          </a:xfrm>
          <a:prstGeom prst="rect">
            <a:avLst/>
          </a:prstGeom>
          <a:solidFill>
            <a:schemeClr val="tx1"/>
          </a:solidFill>
        </p:spPr>
        <p:txBody>
          <a:bodyPr lIns="180000" tIns="180000" rIns="180000" bIns="180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05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8E086AD-1D04-0847-A309-610C26C6BB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007" y="3930732"/>
            <a:ext cx="2194031" cy="17709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F9AD3BA-3A76-8F42-BE6E-64932712609C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3764477" y="765702"/>
            <a:ext cx="7664516" cy="493599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2452152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44454596-B991-724C-96D1-E91A27EB7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9C8F5FEB-6F9F-1A45-8979-79C8B825105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837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80BCEBB8-01AC-D542-92B4-3A30BF8016B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05949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84066F98-A341-8141-BCF2-A2BE1B588BC9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89837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0" name="Text Placeholder 19">
            <a:extLst>
              <a:ext uri="{FF2B5EF4-FFF2-40B4-BE49-F238E27FC236}">
                <a16:creationId xmlns:a16="http://schemas.microsoft.com/office/drawing/2014/main" id="{08803964-50CC-394F-9B0A-85787886EDC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5949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AE43E753-2F8F-334D-BDBA-F944E937ECB7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930821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2" name="Text Placeholder 19">
            <a:extLst>
              <a:ext uri="{FF2B5EF4-FFF2-40B4-BE49-F238E27FC236}">
                <a16:creationId xmlns:a16="http://schemas.microsoft.com/office/drawing/2014/main" id="{AC3C4867-2A07-A24F-83E5-3D0A5E4CF78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46933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3" name="Picture Placeholder 7">
            <a:extLst>
              <a:ext uri="{FF2B5EF4-FFF2-40B4-BE49-F238E27FC236}">
                <a16:creationId xmlns:a16="http://schemas.microsoft.com/office/drawing/2014/main" id="{24D4088B-FEE6-3B4D-ADAE-C33B76F166F6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930821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4" name="Text Placeholder 19">
            <a:extLst>
              <a:ext uri="{FF2B5EF4-FFF2-40B4-BE49-F238E27FC236}">
                <a16:creationId xmlns:a16="http://schemas.microsoft.com/office/drawing/2014/main" id="{EA547251-F2F4-5345-81D5-D46173F6D2D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246933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0E7EAEF3-9400-5F4F-887C-5BC46499CB94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171805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6" name="Text Placeholder 19">
            <a:extLst>
              <a:ext uri="{FF2B5EF4-FFF2-40B4-BE49-F238E27FC236}">
                <a16:creationId xmlns:a16="http://schemas.microsoft.com/office/drawing/2014/main" id="{D846EFD1-140C-6F49-9A22-385CFD73C4B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87917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7" name="Picture Placeholder 7">
            <a:extLst>
              <a:ext uri="{FF2B5EF4-FFF2-40B4-BE49-F238E27FC236}">
                <a16:creationId xmlns:a16="http://schemas.microsoft.com/office/drawing/2014/main" id="{E889EAA9-8C2B-8849-97C8-75316A209DC0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5171805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8" name="Text Placeholder 19">
            <a:extLst>
              <a:ext uri="{FF2B5EF4-FFF2-40B4-BE49-F238E27FC236}">
                <a16:creationId xmlns:a16="http://schemas.microsoft.com/office/drawing/2014/main" id="{E8E9BBCA-A6FC-D346-A15F-D28621CA8E8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87917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9" name="Picture Placeholder 7">
            <a:extLst>
              <a:ext uri="{FF2B5EF4-FFF2-40B4-BE49-F238E27FC236}">
                <a16:creationId xmlns:a16="http://schemas.microsoft.com/office/drawing/2014/main" id="{D8B037B7-64A4-B04C-8585-53022E98100D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412789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40" name="Text Placeholder 19">
            <a:extLst>
              <a:ext uri="{FF2B5EF4-FFF2-40B4-BE49-F238E27FC236}">
                <a16:creationId xmlns:a16="http://schemas.microsoft.com/office/drawing/2014/main" id="{1FBC7B5C-DC72-D442-9E91-A97F7C76A0E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728901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41" name="Picture Placeholder 7">
            <a:extLst>
              <a:ext uri="{FF2B5EF4-FFF2-40B4-BE49-F238E27FC236}">
                <a16:creationId xmlns:a16="http://schemas.microsoft.com/office/drawing/2014/main" id="{CD710DF2-E131-9D46-B7E9-8C1DD2F71447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412789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42" name="Text Placeholder 19">
            <a:extLst>
              <a:ext uri="{FF2B5EF4-FFF2-40B4-BE49-F238E27FC236}">
                <a16:creationId xmlns:a16="http://schemas.microsoft.com/office/drawing/2014/main" id="{546310CF-BAB2-124B-A252-71FAF22F7533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728901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43" name="Picture Placeholder 7">
            <a:extLst>
              <a:ext uri="{FF2B5EF4-FFF2-40B4-BE49-F238E27FC236}">
                <a16:creationId xmlns:a16="http://schemas.microsoft.com/office/drawing/2014/main" id="{CDE37554-E9F5-3546-BB61-40E60DA73616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653773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44" name="Text Placeholder 19">
            <a:extLst>
              <a:ext uri="{FF2B5EF4-FFF2-40B4-BE49-F238E27FC236}">
                <a16:creationId xmlns:a16="http://schemas.microsoft.com/office/drawing/2014/main" id="{4F655B28-22AF-E148-A7E6-143A574C4F2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969885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45" name="Picture Placeholder 7">
            <a:extLst>
              <a:ext uri="{FF2B5EF4-FFF2-40B4-BE49-F238E27FC236}">
                <a16:creationId xmlns:a16="http://schemas.microsoft.com/office/drawing/2014/main" id="{25F261BA-827C-C343-AAAE-DA455F6B65CB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9653773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46" name="Text Placeholder 19">
            <a:extLst>
              <a:ext uri="{FF2B5EF4-FFF2-40B4-BE49-F238E27FC236}">
                <a16:creationId xmlns:a16="http://schemas.microsoft.com/office/drawing/2014/main" id="{B71471C3-D33C-5940-B4F5-600D17AA285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69885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</p:spTree>
    <p:extLst>
      <p:ext uri="{BB962C8B-B14F-4D97-AF65-F5344CB8AC3E}">
        <p14:creationId xmlns:p14="http://schemas.microsoft.com/office/powerpoint/2010/main" val="370728059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44454596-B991-724C-96D1-E91A27EB7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D96C01-CD47-AF4F-B81B-99A86B8F1408}"/>
              </a:ext>
            </a:extLst>
          </p:cNvPr>
          <p:cNvSpPr/>
          <p:nvPr userDrawn="1"/>
        </p:nvSpPr>
        <p:spPr>
          <a:xfrm>
            <a:off x="114300" y="5562600"/>
            <a:ext cx="11950700" cy="12901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Picture Placeholder 7">
            <a:extLst>
              <a:ext uri="{FF2B5EF4-FFF2-40B4-BE49-F238E27FC236}">
                <a16:creationId xmlns:a16="http://schemas.microsoft.com/office/drawing/2014/main" id="{3BB8108F-1108-5A42-A4D7-8D2744AB6B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837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59" name="Text Placeholder 19">
            <a:extLst>
              <a:ext uri="{FF2B5EF4-FFF2-40B4-BE49-F238E27FC236}">
                <a16:creationId xmlns:a16="http://schemas.microsoft.com/office/drawing/2014/main" id="{FF0A47E0-2D7A-984E-88C7-23D21AC3655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05949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0" name="Picture Placeholder 7">
            <a:extLst>
              <a:ext uri="{FF2B5EF4-FFF2-40B4-BE49-F238E27FC236}">
                <a16:creationId xmlns:a16="http://schemas.microsoft.com/office/drawing/2014/main" id="{F06D339A-7450-9447-A779-666E0ED167DC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89837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1" name="Text Placeholder 19">
            <a:extLst>
              <a:ext uri="{FF2B5EF4-FFF2-40B4-BE49-F238E27FC236}">
                <a16:creationId xmlns:a16="http://schemas.microsoft.com/office/drawing/2014/main" id="{7CBCC315-1C6E-6D49-8C30-4FC44B717F4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5949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2" name="Picture Placeholder 7">
            <a:extLst>
              <a:ext uri="{FF2B5EF4-FFF2-40B4-BE49-F238E27FC236}">
                <a16:creationId xmlns:a16="http://schemas.microsoft.com/office/drawing/2014/main" id="{3972EA94-0494-C941-9135-9F66E702A16B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930821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3" name="Text Placeholder 19">
            <a:extLst>
              <a:ext uri="{FF2B5EF4-FFF2-40B4-BE49-F238E27FC236}">
                <a16:creationId xmlns:a16="http://schemas.microsoft.com/office/drawing/2014/main" id="{8A4C14E6-B6DD-EF47-8A92-3056EF4C298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46933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4" name="Picture Placeholder 7">
            <a:extLst>
              <a:ext uri="{FF2B5EF4-FFF2-40B4-BE49-F238E27FC236}">
                <a16:creationId xmlns:a16="http://schemas.microsoft.com/office/drawing/2014/main" id="{EBCDD498-C7ED-5F43-82C5-3638ACE65581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930821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5" name="Text Placeholder 19">
            <a:extLst>
              <a:ext uri="{FF2B5EF4-FFF2-40B4-BE49-F238E27FC236}">
                <a16:creationId xmlns:a16="http://schemas.microsoft.com/office/drawing/2014/main" id="{A812BFB3-AFCA-924C-B527-9AD4CF9FEF3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246933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6" name="Picture Placeholder 7">
            <a:extLst>
              <a:ext uri="{FF2B5EF4-FFF2-40B4-BE49-F238E27FC236}">
                <a16:creationId xmlns:a16="http://schemas.microsoft.com/office/drawing/2014/main" id="{6856BEDC-ACDD-A948-B7BC-C04A7F37F982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171805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9F213E75-7E43-DD4D-86CF-FB3CDE96378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87917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8" name="Picture Placeholder 7">
            <a:extLst>
              <a:ext uri="{FF2B5EF4-FFF2-40B4-BE49-F238E27FC236}">
                <a16:creationId xmlns:a16="http://schemas.microsoft.com/office/drawing/2014/main" id="{61B9112D-F7AF-1F44-81B7-9DAB93649AE4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5171805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91621DDF-479D-5040-8237-22B1C58A677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87917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70" name="Picture Placeholder 7">
            <a:extLst>
              <a:ext uri="{FF2B5EF4-FFF2-40B4-BE49-F238E27FC236}">
                <a16:creationId xmlns:a16="http://schemas.microsoft.com/office/drawing/2014/main" id="{77DEA28C-B5EE-B444-B230-9224CA148E7B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412789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71" name="Text Placeholder 19">
            <a:extLst>
              <a:ext uri="{FF2B5EF4-FFF2-40B4-BE49-F238E27FC236}">
                <a16:creationId xmlns:a16="http://schemas.microsoft.com/office/drawing/2014/main" id="{AA2F5505-BBB8-0E44-A42F-AD562D44C229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728901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72" name="Picture Placeholder 7">
            <a:extLst>
              <a:ext uri="{FF2B5EF4-FFF2-40B4-BE49-F238E27FC236}">
                <a16:creationId xmlns:a16="http://schemas.microsoft.com/office/drawing/2014/main" id="{5BA1ABEB-326D-1146-94ED-AC51D8DB0E40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412789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E0F4855B-B861-B940-B944-A18C96B9418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728901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74" name="Picture Placeholder 7">
            <a:extLst>
              <a:ext uri="{FF2B5EF4-FFF2-40B4-BE49-F238E27FC236}">
                <a16:creationId xmlns:a16="http://schemas.microsoft.com/office/drawing/2014/main" id="{1F7CA7C7-6DB3-E64B-99E8-E87D3933F454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653773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75" name="Text Placeholder 19">
            <a:extLst>
              <a:ext uri="{FF2B5EF4-FFF2-40B4-BE49-F238E27FC236}">
                <a16:creationId xmlns:a16="http://schemas.microsoft.com/office/drawing/2014/main" id="{EE5271DD-1280-BD4B-897E-19A6A93C1B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969885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76" name="Picture Placeholder 7">
            <a:extLst>
              <a:ext uri="{FF2B5EF4-FFF2-40B4-BE49-F238E27FC236}">
                <a16:creationId xmlns:a16="http://schemas.microsoft.com/office/drawing/2014/main" id="{EAABF97A-59BC-074B-8560-54221F78E72A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9653773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77" name="Text Placeholder 19">
            <a:extLst>
              <a:ext uri="{FF2B5EF4-FFF2-40B4-BE49-F238E27FC236}">
                <a16:creationId xmlns:a16="http://schemas.microsoft.com/office/drawing/2014/main" id="{BCFE2D5A-2E03-3C4C-9AF7-AA65A675D1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69885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78" name="Picture Placeholder 7">
            <a:extLst>
              <a:ext uri="{FF2B5EF4-FFF2-40B4-BE49-F238E27FC236}">
                <a16:creationId xmlns:a16="http://schemas.microsoft.com/office/drawing/2014/main" id="{EB075A9A-6B65-FC4D-BDC9-D5CFF3C3004E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89837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79" name="Text Placeholder 19">
            <a:extLst>
              <a:ext uri="{FF2B5EF4-FFF2-40B4-BE49-F238E27FC236}">
                <a16:creationId xmlns:a16="http://schemas.microsoft.com/office/drawing/2014/main" id="{AE4ECFFB-18B7-1247-BEEE-B4528A86DB0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05949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0" name="Picture Placeholder 7">
            <a:extLst>
              <a:ext uri="{FF2B5EF4-FFF2-40B4-BE49-F238E27FC236}">
                <a16:creationId xmlns:a16="http://schemas.microsoft.com/office/drawing/2014/main" id="{EE22EE2C-CA96-FE4C-970E-58F15DF31CF5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2930821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1" name="Text Placeholder 19">
            <a:extLst>
              <a:ext uri="{FF2B5EF4-FFF2-40B4-BE49-F238E27FC236}">
                <a16:creationId xmlns:a16="http://schemas.microsoft.com/office/drawing/2014/main" id="{7100F7E5-1CC2-8E4E-A480-BD8F9434D537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3246933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2" name="Picture Placeholder 7">
            <a:extLst>
              <a:ext uri="{FF2B5EF4-FFF2-40B4-BE49-F238E27FC236}">
                <a16:creationId xmlns:a16="http://schemas.microsoft.com/office/drawing/2014/main" id="{2C9874C3-3AE9-C143-83B5-F955BE5385B5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5171805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3" name="Text Placeholder 19">
            <a:extLst>
              <a:ext uri="{FF2B5EF4-FFF2-40B4-BE49-F238E27FC236}">
                <a16:creationId xmlns:a16="http://schemas.microsoft.com/office/drawing/2014/main" id="{942D0A5E-5DDC-C240-834A-359D4412A054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487917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4" name="Picture Placeholder 7">
            <a:extLst>
              <a:ext uri="{FF2B5EF4-FFF2-40B4-BE49-F238E27FC236}">
                <a16:creationId xmlns:a16="http://schemas.microsoft.com/office/drawing/2014/main" id="{4B23949E-1D77-7444-8008-5865493B6CD9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7412789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D0C34954-F876-D84D-BCFC-E314D2FD79C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728901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6" name="Picture Placeholder 7">
            <a:extLst>
              <a:ext uri="{FF2B5EF4-FFF2-40B4-BE49-F238E27FC236}">
                <a16:creationId xmlns:a16="http://schemas.microsoft.com/office/drawing/2014/main" id="{B3EB3454-CD3E-A242-B239-9392A979A658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9653773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3E918DB4-555B-C94D-BC17-9C2D7C2BFB2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969885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900" b="0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</p:spTree>
    <p:extLst>
      <p:ext uri="{BB962C8B-B14F-4D97-AF65-F5344CB8AC3E}">
        <p14:creationId xmlns:p14="http://schemas.microsoft.com/office/powerpoint/2010/main" val="21414336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8E01C236-6D08-DE4E-8E2F-F127F9360DC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87373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F4727FCE-5AFE-F94D-8CD1-ACAA6B6958C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5787" y="4136706"/>
            <a:ext cx="2398514" cy="10975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72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1036832C-D2F5-CC48-B0AE-840AB17C2C2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401950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E5AC3546-8C3A-0C47-9F8A-B17F64FE1CF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340364" y="4136706"/>
            <a:ext cx="2398514" cy="10975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72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2" name="Picture Placeholder 7">
            <a:extLst>
              <a:ext uri="{FF2B5EF4-FFF2-40B4-BE49-F238E27FC236}">
                <a16:creationId xmlns:a16="http://schemas.microsoft.com/office/drawing/2014/main" id="{096959FA-B866-0344-8AA8-F7A787D7752D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8134162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3" name="Text Placeholder 19">
            <a:extLst>
              <a:ext uri="{FF2B5EF4-FFF2-40B4-BE49-F238E27FC236}">
                <a16:creationId xmlns:a16="http://schemas.microsoft.com/office/drawing/2014/main" id="{336E2269-868B-3B4E-83BF-9181A2FED8D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072576" y="4136706"/>
            <a:ext cx="2398514" cy="10975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72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6C01612-C476-6D4E-B59E-422874C9A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120935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CE8E80C-0478-534F-8C16-82C4C8F5CB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28256" y="2799978"/>
            <a:ext cx="4584700" cy="130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69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A92B64D2-8345-6F40-95AB-7044E0F9EC4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266120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3A014E11-A623-3940-96CC-5E72F3F7BC4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04534" y="4136706"/>
            <a:ext cx="2398514" cy="11520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A33B9046-3D7E-9547-B5E0-947E08E11B6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588950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EA61D521-CD3A-8242-8A83-0735BC56BA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27364" y="4136706"/>
            <a:ext cx="2398514" cy="11520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ED866A-9B19-DC42-9608-40815306C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826410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A92B64D2-8345-6F40-95AB-7044E0F9EC4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191213" y="1632662"/>
            <a:ext cx="3809574" cy="3592676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3A014E11-A623-3940-96CC-5E72F3F7BC4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96000" y="4429943"/>
            <a:ext cx="2398514" cy="11520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1200" b="1" i="0" kern="1200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ED866A-9B19-DC42-9608-40815306C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12961561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rgbClr val="FFFFFF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9A426B-5958-3145-AFCD-59DB26600B73}"/>
              </a:ext>
            </a:extLst>
          </p:cNvPr>
          <p:cNvSpPr/>
          <p:nvPr userDrawn="1"/>
        </p:nvSpPr>
        <p:spPr>
          <a:xfrm>
            <a:off x="356616" y="5047488"/>
            <a:ext cx="11521440" cy="1691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3183810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038DB1C0-0D51-B147-82ED-BF4FE7165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A8828A0-7EC0-2E45-AADA-6EB40F7A65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0021" y="1516168"/>
            <a:ext cx="10671957" cy="4207738"/>
          </a:xfrm>
          <a:prstGeom prst="rect">
            <a:avLst/>
          </a:prstGeom>
        </p:spPr>
        <p:txBody>
          <a:bodyPr/>
          <a:lstStyle>
            <a:lvl1pPr marL="182563" indent="-182563" algn="just"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4227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5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5AE2253-AFCD-9D4A-900D-90C5A4DF34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0021" y="777834"/>
            <a:ext cx="10671957" cy="4946072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77060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6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1CB9FB0A-C70B-AB46-8D31-66BAD75EB2D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63364" y="1746249"/>
            <a:ext cx="1440000" cy="144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8D810A3A-E250-B742-81AC-B47F5BEA9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BE1509C2-179C-7A40-9903-E07A58FA23C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74297" y="1746249"/>
            <a:ext cx="1440000" cy="144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858E9B50-8A89-D848-A7BF-AC704A9252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85230" y="1746249"/>
            <a:ext cx="1440000" cy="144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3" name="Picture Placeholder 16">
            <a:extLst>
              <a:ext uri="{FF2B5EF4-FFF2-40B4-BE49-F238E27FC236}">
                <a16:creationId xmlns:a16="http://schemas.microsoft.com/office/drawing/2014/main" id="{8752E703-A46C-2D4A-BB3A-0406CE7584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596164" y="1746249"/>
            <a:ext cx="1440000" cy="144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74AB2F-9119-D044-96AD-B977CDE160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3763" y="3411622"/>
            <a:ext cx="2059201" cy="1744662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4068F274-D1CC-E24E-8770-14AC0B87BB7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4696" y="3411622"/>
            <a:ext cx="2059201" cy="1744662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214D154F-DA82-704E-BB11-ED10512136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72243" y="3411622"/>
            <a:ext cx="2059201" cy="1744662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33B04815-23FE-B147-BB0F-E5DE07E2D3B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86563" y="3411622"/>
            <a:ext cx="2059201" cy="1744662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8376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_6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1CB9FB0A-C70B-AB46-8D31-66BAD75EB2D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63364" y="1746249"/>
            <a:ext cx="1440000" cy="144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8D810A3A-E250-B742-81AC-B47F5BEA9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BE1509C2-179C-7A40-9903-E07A58FA23C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74297" y="1746249"/>
            <a:ext cx="1440000" cy="144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858E9B50-8A89-D848-A7BF-AC704A9252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85230" y="1746249"/>
            <a:ext cx="1440000" cy="144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3" name="Picture Placeholder 16">
            <a:extLst>
              <a:ext uri="{FF2B5EF4-FFF2-40B4-BE49-F238E27FC236}">
                <a16:creationId xmlns:a16="http://schemas.microsoft.com/office/drawing/2014/main" id="{8752E703-A46C-2D4A-BB3A-0406CE7584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596164" y="1746249"/>
            <a:ext cx="1440000" cy="1440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74AB2F-9119-D044-96AD-B977CDE160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3763" y="3411622"/>
            <a:ext cx="2059201" cy="1744662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4068F274-D1CC-E24E-8770-14AC0B87BB7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4696" y="3411622"/>
            <a:ext cx="2059201" cy="1744662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214D154F-DA82-704E-BB11-ED10512136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72243" y="3411622"/>
            <a:ext cx="2059201" cy="1744662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33B04815-23FE-B147-BB0F-E5DE07E2D3B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86563" y="3411622"/>
            <a:ext cx="2059201" cy="1744662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4420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_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">
            <a:extLst>
              <a:ext uri="{FF2B5EF4-FFF2-40B4-BE49-F238E27FC236}">
                <a16:creationId xmlns:a16="http://schemas.microsoft.com/office/drawing/2014/main" id="{EF7327E4-74CA-2E4D-818E-C3C7E6190E45}"/>
              </a:ext>
            </a:extLst>
          </p:cNvPr>
          <p:cNvSpPr/>
          <p:nvPr userDrawn="1"/>
        </p:nvSpPr>
        <p:spPr>
          <a:xfrm>
            <a:off x="1" y="3429000"/>
            <a:ext cx="12192000" cy="2161309"/>
          </a:xfrm>
          <a:prstGeom prst="parallelogram">
            <a:avLst>
              <a:gd name="adj" fmla="val 0"/>
            </a:avLst>
          </a:prstGeom>
          <a:solidFill>
            <a:schemeClr val="tx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500">
                <a:latin typeface="+mn-lt"/>
                <a:ea typeface="+mn-ea"/>
                <a:cs typeface="+mn-cs"/>
                <a:sym typeface="Sofia Pro Regular"/>
              </a:defRPr>
            </a:pPr>
            <a:endParaRPr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1CB9FB0A-C70B-AB46-8D31-66BAD75EB2DD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1621301" y="1507630"/>
            <a:ext cx="792000" cy="792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8D810A3A-E250-B742-81AC-B47F5BEA9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BE1509C2-179C-7A40-9903-E07A58FA23C4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338654" y="1507630"/>
            <a:ext cx="792000" cy="792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858E9B50-8A89-D848-A7BF-AC704A9252CF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7056007" y="1507630"/>
            <a:ext cx="792000" cy="792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3" name="Picture Placeholder 16">
            <a:extLst>
              <a:ext uri="{FF2B5EF4-FFF2-40B4-BE49-F238E27FC236}">
                <a16:creationId xmlns:a16="http://schemas.microsoft.com/office/drawing/2014/main" id="{8752E703-A46C-2D4A-BB3A-0406CE7584BB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9773359" y="1507630"/>
            <a:ext cx="792000" cy="792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74AB2F-9119-D044-96AD-B977CDE160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9479" y="2377781"/>
            <a:ext cx="2075644" cy="788008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CEFE8157-D467-0044-97A6-60ECEFA527C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696832" y="2377781"/>
            <a:ext cx="2075644" cy="788008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18EAACA4-5124-7342-AC0D-F4BCD17388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414185" y="2377781"/>
            <a:ext cx="2075644" cy="788008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C7878F5C-DC6C-0A48-BA18-FBA87E62093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131538" y="2377781"/>
            <a:ext cx="2075644" cy="788008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8" name="Text Placeholder 3">
            <a:extLst>
              <a:ext uri="{FF2B5EF4-FFF2-40B4-BE49-F238E27FC236}">
                <a16:creationId xmlns:a16="http://schemas.microsoft.com/office/drawing/2014/main" id="{0F6AFDDF-4A6C-B54D-AF6C-C556CAD3498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0050" y="3868738"/>
            <a:ext cx="4121050" cy="548395"/>
          </a:xfrm>
          <a:prstGeom prst="rect">
            <a:avLst/>
          </a:prstGeom>
        </p:spPr>
        <p:txBody>
          <a:bodyPr/>
          <a:lstStyle>
            <a:lvl1pPr algn="just">
              <a:defRPr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9" name="Text Placeholder 3">
            <a:extLst>
              <a:ext uri="{FF2B5EF4-FFF2-40B4-BE49-F238E27FC236}">
                <a16:creationId xmlns:a16="http://schemas.microsoft.com/office/drawing/2014/main" id="{AD6747DC-B24B-AB48-958E-6EC1BDAD38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980050" y="4713752"/>
            <a:ext cx="4121050" cy="548395"/>
          </a:xfrm>
          <a:prstGeom prst="rect">
            <a:avLst/>
          </a:prstGeom>
        </p:spPr>
        <p:txBody>
          <a:bodyPr/>
          <a:lstStyle>
            <a:lvl1pPr algn="just">
              <a:defRPr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60" name="Text Placeholder 3">
            <a:extLst>
              <a:ext uri="{FF2B5EF4-FFF2-40B4-BE49-F238E27FC236}">
                <a16:creationId xmlns:a16="http://schemas.microsoft.com/office/drawing/2014/main" id="{ED2434F9-D535-1A45-8FEC-253770DD59F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401614" y="3868738"/>
            <a:ext cx="4121050" cy="548395"/>
          </a:xfrm>
          <a:prstGeom prst="rect">
            <a:avLst/>
          </a:prstGeom>
        </p:spPr>
        <p:txBody>
          <a:bodyPr/>
          <a:lstStyle>
            <a:lvl1pPr algn="just">
              <a:defRPr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3D79CF58-4B17-6A46-AF47-1A9A0D421D0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401614" y="4713752"/>
            <a:ext cx="4121050" cy="548395"/>
          </a:xfrm>
          <a:prstGeom prst="rect">
            <a:avLst/>
          </a:prstGeom>
        </p:spPr>
        <p:txBody>
          <a:bodyPr/>
          <a:lstStyle>
            <a:lvl1pPr algn="just">
              <a:defRPr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4E67A406-5E55-9B40-92CA-846CAC63879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029543" y="4572999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31A710BA-7369-0047-928F-9F722454B4D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29543" y="3690660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ECDA1A9-D366-5C45-9D01-B76FF55BFD3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451470" y="3690660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D11BFBBD-F2E8-2048-88B7-CF0026E96F54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451470" y="4572999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981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6CC0D3-8CA0-CA49-9098-57B035813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95474" y="3198161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kern="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BB9D6C86-8873-CC44-BA09-AE78EECD63F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02037" y="3198162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40" name="Text Placeholder 38">
            <a:extLst>
              <a:ext uri="{FF2B5EF4-FFF2-40B4-BE49-F238E27FC236}">
                <a16:creationId xmlns:a16="http://schemas.microsoft.com/office/drawing/2014/main" id="{1ECA7D39-B8AB-7F43-BB59-155A8D16708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08600" y="3198162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2E804B9B-5E64-7C44-BCDB-845FD5E36DF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215163" y="3198162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42" name="Text Placeholder 38">
            <a:extLst>
              <a:ext uri="{FF2B5EF4-FFF2-40B4-BE49-F238E27FC236}">
                <a16:creationId xmlns:a16="http://schemas.microsoft.com/office/drawing/2014/main" id="{80F77C08-233F-9247-ABE7-7E51D73568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921726" y="3198162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1" name="Text Placeholder 38">
            <a:extLst>
              <a:ext uri="{FF2B5EF4-FFF2-40B4-BE49-F238E27FC236}">
                <a16:creationId xmlns:a16="http://schemas.microsoft.com/office/drawing/2014/main" id="{CBA2466A-0E55-084F-B77B-E8265F53786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663262" y="5142378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2" name="Text Placeholder 38">
            <a:extLst>
              <a:ext uri="{FF2B5EF4-FFF2-40B4-BE49-F238E27FC236}">
                <a16:creationId xmlns:a16="http://schemas.microsoft.com/office/drawing/2014/main" id="{9318BC9A-3344-104B-A6BE-4F902EE26F9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075296" y="5142378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3" name="Text Placeholder 38">
            <a:extLst>
              <a:ext uri="{FF2B5EF4-FFF2-40B4-BE49-F238E27FC236}">
                <a16:creationId xmlns:a16="http://schemas.microsoft.com/office/drawing/2014/main" id="{B9B43F53-3EC7-8745-A40F-F3A7B9567D7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9279" y="5142378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5" name="Text Placeholder 38">
            <a:extLst>
              <a:ext uri="{FF2B5EF4-FFF2-40B4-BE49-F238E27FC236}">
                <a16:creationId xmlns:a16="http://schemas.microsoft.com/office/drawing/2014/main" id="{5FA2CC51-7557-3E4D-8455-91BA7EF62BA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957245" y="5142378"/>
            <a:ext cx="1174800" cy="381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000" b="0" i="0" kern="0" spc="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2" name="Content Placeholder 6">
            <a:extLst>
              <a:ext uri="{FF2B5EF4-FFF2-40B4-BE49-F238E27FC236}">
                <a16:creationId xmlns:a16="http://schemas.microsoft.com/office/drawing/2014/main" id="{8525A399-DB85-9746-A26D-EC59F38366AC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2095474" y="1931630"/>
            <a:ext cx="1188000" cy="11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algn="ctr">
              <a:defRPr lang="en-GB" sz="900" b="0" i="0" kern="1200" spc="60" baseline="0" dirty="0" smtClean="0">
                <a:solidFill>
                  <a:schemeClr val="bg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3" name="Content Placeholder 6">
            <a:extLst>
              <a:ext uri="{FF2B5EF4-FFF2-40B4-BE49-F238E27FC236}">
                <a16:creationId xmlns:a16="http://schemas.microsoft.com/office/drawing/2014/main" id="{98C2BEF6-47CA-BE47-8FF5-D799EACD5AFB}"/>
              </a:ext>
            </a:extLst>
          </p:cNvPr>
          <p:cNvSpPr>
            <a:spLocks noGrp="1"/>
          </p:cNvSpPr>
          <p:nvPr>
            <p:ph sz="quarter" idx="36"/>
          </p:nvPr>
        </p:nvSpPr>
        <p:spPr>
          <a:xfrm>
            <a:off x="3799397" y="1931630"/>
            <a:ext cx="1188000" cy="118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algn="ctr"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4" name="Content Placeholder 6">
            <a:extLst>
              <a:ext uri="{FF2B5EF4-FFF2-40B4-BE49-F238E27FC236}">
                <a16:creationId xmlns:a16="http://schemas.microsoft.com/office/drawing/2014/main" id="{6FC3F7D1-7A89-ED4A-9838-B795D177EC8E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5503320" y="1931630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algn="ctr"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5" name="Content Placeholder 6">
            <a:extLst>
              <a:ext uri="{FF2B5EF4-FFF2-40B4-BE49-F238E27FC236}">
                <a16:creationId xmlns:a16="http://schemas.microsoft.com/office/drawing/2014/main" id="{86B7855A-B027-5745-89AF-F9E814D3578F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7207243" y="1931630"/>
            <a:ext cx="1188000" cy="11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algn="ctr">
              <a:defRPr lang="en-GB" sz="900" b="0" i="0" kern="1200" spc="60" baseline="0" dirty="0" smtClean="0">
                <a:solidFill>
                  <a:schemeClr val="bg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6" name="Content Placeholder 6">
            <a:extLst>
              <a:ext uri="{FF2B5EF4-FFF2-40B4-BE49-F238E27FC236}">
                <a16:creationId xmlns:a16="http://schemas.microsoft.com/office/drawing/2014/main" id="{EADD9872-EE36-724E-9401-D354907FA595}"/>
              </a:ext>
            </a:extLst>
          </p:cNvPr>
          <p:cNvSpPr>
            <a:spLocks noGrp="1"/>
          </p:cNvSpPr>
          <p:nvPr>
            <p:ph sz="quarter" idx="39"/>
          </p:nvPr>
        </p:nvSpPr>
        <p:spPr>
          <a:xfrm>
            <a:off x="8911166" y="1931630"/>
            <a:ext cx="1188000" cy="118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algn="ctr"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38" name="Content Placeholder 6">
            <a:extLst>
              <a:ext uri="{FF2B5EF4-FFF2-40B4-BE49-F238E27FC236}">
                <a16:creationId xmlns:a16="http://schemas.microsoft.com/office/drawing/2014/main" id="{4036E61D-D504-9546-88B4-3C11447B12DE}"/>
              </a:ext>
            </a:extLst>
          </p:cNvPr>
          <p:cNvSpPr>
            <a:spLocks noGrp="1"/>
          </p:cNvSpPr>
          <p:nvPr>
            <p:ph sz="quarter" idx="41"/>
          </p:nvPr>
        </p:nvSpPr>
        <p:spPr>
          <a:xfrm>
            <a:off x="2941905" y="3878960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algn="ctr"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56" name="Content Placeholder 6">
            <a:extLst>
              <a:ext uri="{FF2B5EF4-FFF2-40B4-BE49-F238E27FC236}">
                <a16:creationId xmlns:a16="http://schemas.microsoft.com/office/drawing/2014/main" id="{8A628E16-35B7-2B48-8B71-EC8E6E8D5606}"/>
              </a:ext>
            </a:extLst>
          </p:cNvPr>
          <p:cNvSpPr>
            <a:spLocks noGrp="1"/>
          </p:cNvSpPr>
          <p:nvPr>
            <p:ph sz="quarter" idx="42"/>
          </p:nvPr>
        </p:nvSpPr>
        <p:spPr>
          <a:xfrm>
            <a:off x="4649005" y="3878960"/>
            <a:ext cx="1188000" cy="118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algn="ctr"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58" name="Content Placeholder 6">
            <a:extLst>
              <a:ext uri="{FF2B5EF4-FFF2-40B4-BE49-F238E27FC236}">
                <a16:creationId xmlns:a16="http://schemas.microsoft.com/office/drawing/2014/main" id="{3E46A83B-4150-A444-BEDC-7913C0A49697}"/>
              </a:ext>
            </a:extLst>
          </p:cNvPr>
          <p:cNvSpPr>
            <a:spLocks noGrp="1"/>
          </p:cNvSpPr>
          <p:nvPr>
            <p:ph sz="quarter" idx="43"/>
          </p:nvPr>
        </p:nvSpPr>
        <p:spPr>
          <a:xfrm>
            <a:off x="6356105" y="3878960"/>
            <a:ext cx="1188000" cy="11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algn="ctr">
              <a:defRPr lang="en-GB" sz="900" b="0" i="0" kern="1200" spc="60" baseline="0" dirty="0" smtClean="0">
                <a:solidFill>
                  <a:schemeClr val="bg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59" name="Content Placeholder 6">
            <a:extLst>
              <a:ext uri="{FF2B5EF4-FFF2-40B4-BE49-F238E27FC236}">
                <a16:creationId xmlns:a16="http://schemas.microsoft.com/office/drawing/2014/main" id="{446F3666-1CAF-6141-AACF-330EA03EC2F3}"/>
              </a:ext>
            </a:extLst>
          </p:cNvPr>
          <p:cNvSpPr>
            <a:spLocks noGrp="1"/>
          </p:cNvSpPr>
          <p:nvPr>
            <p:ph sz="quarter" idx="44"/>
          </p:nvPr>
        </p:nvSpPr>
        <p:spPr>
          <a:xfrm>
            <a:off x="8063205" y="3878960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algn="ctr">
              <a:defRPr lang="en-GB" sz="900" b="0" i="0" kern="1200" spc="6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endParaRPr lang="en-LV" dirty="0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9FE52D90-9B42-2B49-B705-1B1F8356B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6121916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8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7485D4B1-26BB-E54C-BFE9-32259FBB9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531770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46DB658D-B59A-8649-BF0C-0E3D9CB23E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0022" y="1516169"/>
            <a:ext cx="7061580" cy="2868262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90F3C145-B2D3-1640-AF9E-A8CB3635C9FF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6002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9A46EE92-102A-4946-8088-04AE5063628D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66261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68F00AC1-885E-454C-9513-51A13019E2DB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256521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0993435A-F98F-2C4F-A72F-37E430D36998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346780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882E759D-F2F1-054B-AB9C-03DCC84273AC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37040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6A7625F0-FC8F-8A4C-AE59-B94F0F5B8ECE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527299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DA368F1C-4FD3-7641-A669-55CE510F5A99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17559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7" name="Picture Placeholder 16">
            <a:extLst>
              <a:ext uri="{FF2B5EF4-FFF2-40B4-BE49-F238E27FC236}">
                <a16:creationId xmlns:a16="http://schemas.microsoft.com/office/drawing/2014/main" id="{771CF59F-5776-CD4F-B60A-5ECAB339C074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07818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D652A47-EE4C-F349-BF26-7B4CCC78EEB9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8896349" y="1516063"/>
            <a:ext cx="2391541" cy="1941100"/>
          </a:xfrm>
          <a:prstGeom prst="parallelogram">
            <a:avLst>
              <a:gd name="adj" fmla="val 8041"/>
            </a:avLst>
          </a:prstGeom>
          <a:solidFill>
            <a:schemeClr val="tx1"/>
          </a:solidFill>
        </p:spPr>
        <p:txBody>
          <a:bodyPr anchor="ctr"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A34FB1D1-BAAF-6548-915B-DDCDEE896F55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8740901" y="3674047"/>
            <a:ext cx="2391541" cy="1941100"/>
          </a:xfrm>
          <a:prstGeom prst="parallelogram">
            <a:avLst>
              <a:gd name="adj" fmla="val 8041"/>
            </a:avLst>
          </a:prstGeom>
          <a:solidFill>
            <a:schemeClr val="tx1"/>
          </a:solidFill>
        </p:spPr>
        <p:txBody>
          <a:bodyPr anchor="ctr"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3667857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D1A15-306F-4CF1-BB49-0A0C910E9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Content Placeholder 14">
            <a:extLst>
              <a:ext uri="{FF2B5EF4-FFF2-40B4-BE49-F238E27FC236}">
                <a16:creationId xmlns:a16="http://schemas.microsoft.com/office/drawing/2014/main" id="{14B9A1D2-EF8B-6745-A030-96E0C829BA2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020" y="1516062"/>
            <a:ext cx="5181600" cy="4207737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E" dirty="0"/>
          </a:p>
        </p:txBody>
      </p:sp>
      <p:sp>
        <p:nvSpPr>
          <p:cNvPr id="17" name="Content Placeholder 14">
            <a:extLst>
              <a:ext uri="{FF2B5EF4-FFF2-40B4-BE49-F238E27FC236}">
                <a16:creationId xmlns:a16="http://schemas.microsoft.com/office/drawing/2014/main" id="{A995DE41-A7BE-C446-B5B0-F90A6780770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50380" y="1516062"/>
            <a:ext cx="5181600" cy="4207737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21391672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9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685EA695-7164-F648-9894-A8F2F6DE9B0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0022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D7737909-4842-D64A-AF05-5078230B47D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44418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669C14C8-28A0-1149-B273-8A7250E0611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728814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752D4068-2EA0-1D4F-833A-F1500A32885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713210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CEFA955E-8021-914A-9138-DB9ED8381C1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697606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7" name="Picture Placeholder 16">
            <a:extLst>
              <a:ext uri="{FF2B5EF4-FFF2-40B4-BE49-F238E27FC236}">
                <a16:creationId xmlns:a16="http://schemas.microsoft.com/office/drawing/2014/main" id="{68FED0F9-305E-5D4A-86AB-07E747492B9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682002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8" name="Picture Placeholder 16">
            <a:extLst>
              <a:ext uri="{FF2B5EF4-FFF2-40B4-BE49-F238E27FC236}">
                <a16:creationId xmlns:a16="http://schemas.microsoft.com/office/drawing/2014/main" id="{FF156A6C-FCE7-5848-9088-865EDADFBE9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66398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381BCBF8-2BF5-9E4F-811C-E3824FFAF225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650794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40" name="Picture Placeholder 16">
            <a:extLst>
              <a:ext uri="{FF2B5EF4-FFF2-40B4-BE49-F238E27FC236}">
                <a16:creationId xmlns:a16="http://schemas.microsoft.com/office/drawing/2014/main" id="{E91A199D-EACB-C24E-BB4D-EED91159889F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635190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BA2ABB19-ABB5-C34E-978F-6261F7D8E27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619586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42" name="Picture Placeholder 16">
            <a:extLst>
              <a:ext uri="{FF2B5EF4-FFF2-40B4-BE49-F238E27FC236}">
                <a16:creationId xmlns:a16="http://schemas.microsoft.com/office/drawing/2014/main" id="{FDCA8DA7-C1BD-9A43-B3A9-07516487363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603978" y="1688568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54" name="Title Placeholder 1">
            <a:extLst>
              <a:ext uri="{FF2B5EF4-FFF2-40B4-BE49-F238E27FC236}">
                <a16:creationId xmlns:a16="http://schemas.microsoft.com/office/drawing/2014/main" id="{BE462607-C75C-CF41-91A5-F44822D41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68" name="Picture Placeholder 16">
            <a:extLst>
              <a:ext uri="{FF2B5EF4-FFF2-40B4-BE49-F238E27FC236}">
                <a16:creationId xmlns:a16="http://schemas.microsoft.com/office/drawing/2014/main" id="{91202E8B-CEAC-224C-96F4-615492EC9BE6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60022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69" name="Picture Placeholder 16">
            <a:extLst>
              <a:ext uri="{FF2B5EF4-FFF2-40B4-BE49-F238E27FC236}">
                <a16:creationId xmlns:a16="http://schemas.microsoft.com/office/drawing/2014/main" id="{A1A754D4-3BE4-D548-AFAA-E6CFBA26C25C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4418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0" name="Picture Placeholder 16">
            <a:extLst>
              <a:ext uri="{FF2B5EF4-FFF2-40B4-BE49-F238E27FC236}">
                <a16:creationId xmlns:a16="http://schemas.microsoft.com/office/drawing/2014/main" id="{C62BD7DA-BFE8-8F44-B07C-8ABBB1AE05DD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728814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1" name="Picture Placeholder 16">
            <a:extLst>
              <a:ext uri="{FF2B5EF4-FFF2-40B4-BE49-F238E27FC236}">
                <a16:creationId xmlns:a16="http://schemas.microsoft.com/office/drawing/2014/main" id="{205FC5F9-BC4E-5543-920A-E6C4F52A1C2E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713210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2" name="Picture Placeholder 16">
            <a:extLst>
              <a:ext uri="{FF2B5EF4-FFF2-40B4-BE49-F238E27FC236}">
                <a16:creationId xmlns:a16="http://schemas.microsoft.com/office/drawing/2014/main" id="{BE4C6DD7-5747-E04C-808F-4A78CBB2F566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4697606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3" name="Picture Placeholder 16">
            <a:extLst>
              <a:ext uri="{FF2B5EF4-FFF2-40B4-BE49-F238E27FC236}">
                <a16:creationId xmlns:a16="http://schemas.microsoft.com/office/drawing/2014/main" id="{FA32DA31-B378-AE4F-9009-C7FC5DCE4640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5682002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4" name="Picture Placeholder 16">
            <a:extLst>
              <a:ext uri="{FF2B5EF4-FFF2-40B4-BE49-F238E27FC236}">
                <a16:creationId xmlns:a16="http://schemas.microsoft.com/office/drawing/2014/main" id="{2CCF4BA3-EFA6-5D4A-B0FC-089A8AB2300D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666398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5" name="Picture Placeholder 16">
            <a:extLst>
              <a:ext uri="{FF2B5EF4-FFF2-40B4-BE49-F238E27FC236}">
                <a16:creationId xmlns:a16="http://schemas.microsoft.com/office/drawing/2014/main" id="{13F65083-82EC-F349-83B9-E85AEEE5A06B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7650794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6" name="Picture Placeholder 16">
            <a:extLst>
              <a:ext uri="{FF2B5EF4-FFF2-40B4-BE49-F238E27FC236}">
                <a16:creationId xmlns:a16="http://schemas.microsoft.com/office/drawing/2014/main" id="{67BA8707-6C84-5B4D-8C17-10E7E1FC0D83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8635190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7" name="Picture Placeholder 16">
            <a:extLst>
              <a:ext uri="{FF2B5EF4-FFF2-40B4-BE49-F238E27FC236}">
                <a16:creationId xmlns:a16="http://schemas.microsoft.com/office/drawing/2014/main" id="{78B779C7-216E-FC46-B724-E2D46C16383E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9619586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8" name="Picture Placeholder 16">
            <a:extLst>
              <a:ext uri="{FF2B5EF4-FFF2-40B4-BE49-F238E27FC236}">
                <a16:creationId xmlns:a16="http://schemas.microsoft.com/office/drawing/2014/main" id="{EBA80E2F-7DB5-194E-8A97-AE4C48405933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0603978" y="2708525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79" name="Picture Placeholder 16">
            <a:extLst>
              <a:ext uri="{FF2B5EF4-FFF2-40B4-BE49-F238E27FC236}">
                <a16:creationId xmlns:a16="http://schemas.microsoft.com/office/drawing/2014/main" id="{D9A30137-F603-984C-AF11-E6CC4DE65E5B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760022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0" name="Picture Placeholder 16">
            <a:extLst>
              <a:ext uri="{FF2B5EF4-FFF2-40B4-BE49-F238E27FC236}">
                <a16:creationId xmlns:a16="http://schemas.microsoft.com/office/drawing/2014/main" id="{3BCB2403-1AB4-1841-95A8-C97BCD2D6B78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1744418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1" name="Picture Placeholder 16">
            <a:extLst>
              <a:ext uri="{FF2B5EF4-FFF2-40B4-BE49-F238E27FC236}">
                <a16:creationId xmlns:a16="http://schemas.microsoft.com/office/drawing/2014/main" id="{7E95A6F5-D8D9-8E4D-9B54-8817640E537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2728814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2" name="Picture Placeholder 16">
            <a:extLst>
              <a:ext uri="{FF2B5EF4-FFF2-40B4-BE49-F238E27FC236}">
                <a16:creationId xmlns:a16="http://schemas.microsoft.com/office/drawing/2014/main" id="{AE9BE6FA-A5C4-174B-B3FB-523B03F70858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3713210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3" name="Picture Placeholder 16">
            <a:extLst>
              <a:ext uri="{FF2B5EF4-FFF2-40B4-BE49-F238E27FC236}">
                <a16:creationId xmlns:a16="http://schemas.microsoft.com/office/drawing/2014/main" id="{B045E724-5E9B-E74B-9574-319D80DC0B4E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4697606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4" name="Picture Placeholder 16">
            <a:extLst>
              <a:ext uri="{FF2B5EF4-FFF2-40B4-BE49-F238E27FC236}">
                <a16:creationId xmlns:a16="http://schemas.microsoft.com/office/drawing/2014/main" id="{904B1ADA-5A41-004D-BBD4-310C134F2511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5682002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5" name="Picture Placeholder 16">
            <a:extLst>
              <a:ext uri="{FF2B5EF4-FFF2-40B4-BE49-F238E27FC236}">
                <a16:creationId xmlns:a16="http://schemas.microsoft.com/office/drawing/2014/main" id="{BEBC3C67-915E-F24F-B8DF-EC8653B72D7C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6666398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6" name="Picture Placeholder 16">
            <a:extLst>
              <a:ext uri="{FF2B5EF4-FFF2-40B4-BE49-F238E27FC236}">
                <a16:creationId xmlns:a16="http://schemas.microsoft.com/office/drawing/2014/main" id="{34E9FF62-B751-8342-AE46-79EE7B95502D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7650794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7" name="Picture Placeholder 16">
            <a:extLst>
              <a:ext uri="{FF2B5EF4-FFF2-40B4-BE49-F238E27FC236}">
                <a16:creationId xmlns:a16="http://schemas.microsoft.com/office/drawing/2014/main" id="{54A3966D-5002-1445-9157-8DAF17592334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8635190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8" name="Picture Placeholder 16">
            <a:extLst>
              <a:ext uri="{FF2B5EF4-FFF2-40B4-BE49-F238E27FC236}">
                <a16:creationId xmlns:a16="http://schemas.microsoft.com/office/drawing/2014/main" id="{CD2F0541-665C-CF48-BD51-3683A16B039B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9619586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9" name="Picture Placeholder 16">
            <a:extLst>
              <a:ext uri="{FF2B5EF4-FFF2-40B4-BE49-F238E27FC236}">
                <a16:creationId xmlns:a16="http://schemas.microsoft.com/office/drawing/2014/main" id="{3129EB33-57D9-184A-AF9E-C9A280622890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0603978" y="3728482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0" name="Picture Placeholder 16">
            <a:extLst>
              <a:ext uri="{FF2B5EF4-FFF2-40B4-BE49-F238E27FC236}">
                <a16:creationId xmlns:a16="http://schemas.microsoft.com/office/drawing/2014/main" id="{D630C628-42E9-4A47-A464-F5076A3EF06B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60022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1" name="Picture Placeholder 16">
            <a:extLst>
              <a:ext uri="{FF2B5EF4-FFF2-40B4-BE49-F238E27FC236}">
                <a16:creationId xmlns:a16="http://schemas.microsoft.com/office/drawing/2014/main" id="{3606438E-489A-BC47-89DE-BD4C076CCB9F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744418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2" name="Picture Placeholder 16">
            <a:extLst>
              <a:ext uri="{FF2B5EF4-FFF2-40B4-BE49-F238E27FC236}">
                <a16:creationId xmlns:a16="http://schemas.microsoft.com/office/drawing/2014/main" id="{5A81B02E-80F0-C74B-AB70-063535E396A9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2728814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3" name="Picture Placeholder 16">
            <a:extLst>
              <a:ext uri="{FF2B5EF4-FFF2-40B4-BE49-F238E27FC236}">
                <a16:creationId xmlns:a16="http://schemas.microsoft.com/office/drawing/2014/main" id="{F49A2B15-DC12-9942-BE3D-D82E93E58C7C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3713210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4" name="Picture Placeholder 16">
            <a:extLst>
              <a:ext uri="{FF2B5EF4-FFF2-40B4-BE49-F238E27FC236}">
                <a16:creationId xmlns:a16="http://schemas.microsoft.com/office/drawing/2014/main" id="{F4069273-2BE0-D44D-8B6D-3E05F5309F80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697606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5" name="Picture Placeholder 16">
            <a:extLst>
              <a:ext uri="{FF2B5EF4-FFF2-40B4-BE49-F238E27FC236}">
                <a16:creationId xmlns:a16="http://schemas.microsoft.com/office/drawing/2014/main" id="{9EF86B95-3927-2442-8B3F-9838A3E9FCB5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5682002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6" name="Picture Placeholder 16">
            <a:extLst>
              <a:ext uri="{FF2B5EF4-FFF2-40B4-BE49-F238E27FC236}">
                <a16:creationId xmlns:a16="http://schemas.microsoft.com/office/drawing/2014/main" id="{D1195F01-B72A-D341-A5F6-8CC16C6893D2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666398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7" name="Picture Placeholder 16">
            <a:extLst>
              <a:ext uri="{FF2B5EF4-FFF2-40B4-BE49-F238E27FC236}">
                <a16:creationId xmlns:a16="http://schemas.microsoft.com/office/drawing/2014/main" id="{953CD287-C105-F046-9812-2675BA32EE0A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650794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8" name="Picture Placeholder 16">
            <a:extLst>
              <a:ext uri="{FF2B5EF4-FFF2-40B4-BE49-F238E27FC236}">
                <a16:creationId xmlns:a16="http://schemas.microsoft.com/office/drawing/2014/main" id="{89845E9B-DC33-3D44-846A-8032DBE106CA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8635190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9" name="Picture Placeholder 16">
            <a:extLst>
              <a:ext uri="{FF2B5EF4-FFF2-40B4-BE49-F238E27FC236}">
                <a16:creationId xmlns:a16="http://schemas.microsoft.com/office/drawing/2014/main" id="{9729B2FC-DE30-004C-9245-9919682D113A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9619586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0" name="Picture Placeholder 16">
            <a:extLst>
              <a:ext uri="{FF2B5EF4-FFF2-40B4-BE49-F238E27FC236}">
                <a16:creationId xmlns:a16="http://schemas.microsoft.com/office/drawing/2014/main" id="{878E7795-9AAD-9F4E-AAA5-9C30357A091C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10603978" y="474843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2947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0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6E88A06E-E541-F549-AEC1-8CBC302A6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F5461558-8F9C-D547-ACC7-3106D037877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66398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4F065757-20EC-3C44-BFB4-1432EC55664A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650794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191C1EEF-8021-AE4A-800B-5ED54E420B4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635190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E8DD6A1F-49A4-6042-AD9F-67FE95EDCAE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619586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E376B502-A534-FA43-A4E8-E0AA84D928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603978" y="1516169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C8C22098-E91E-8643-9CBC-FB3F9CFFB7D3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666398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C2347EED-E1BC-644E-A817-34B622397F6A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7650794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82A694F9-5AAA-D748-991D-4197DA4EA39C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8635190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94711554-BD08-444D-8451-6EE78BBDE4D8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9619586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C3126033-B705-944A-A5DA-1EB2C3E3F67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0603978" y="2536126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A3F46B19-B6E3-D541-9FCA-9C1802A91DCB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6666398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E6432A70-BA29-454B-B2AD-D9ABE19C81AC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7650794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436143C8-587E-9D4B-9DB3-DC9756B746B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8635190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7" name="Picture Placeholder 16">
            <a:extLst>
              <a:ext uri="{FF2B5EF4-FFF2-40B4-BE49-F238E27FC236}">
                <a16:creationId xmlns:a16="http://schemas.microsoft.com/office/drawing/2014/main" id="{A2AC80A1-897A-314B-8B42-4FA72DBCBF4D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9619586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8" name="Picture Placeholder 16">
            <a:extLst>
              <a:ext uri="{FF2B5EF4-FFF2-40B4-BE49-F238E27FC236}">
                <a16:creationId xmlns:a16="http://schemas.microsoft.com/office/drawing/2014/main" id="{C877FC34-D583-314E-B84C-8476650458BF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10603978" y="3556083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26469909-FE37-F342-8784-A1563D110717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666398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40" name="Picture Placeholder 16">
            <a:extLst>
              <a:ext uri="{FF2B5EF4-FFF2-40B4-BE49-F238E27FC236}">
                <a16:creationId xmlns:a16="http://schemas.microsoft.com/office/drawing/2014/main" id="{80913763-4FE5-2C49-94DB-EE722F9434D8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650794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F78217FB-DDAD-8247-B416-049EA94E9FEE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8635190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42" name="Picture Placeholder 16">
            <a:extLst>
              <a:ext uri="{FF2B5EF4-FFF2-40B4-BE49-F238E27FC236}">
                <a16:creationId xmlns:a16="http://schemas.microsoft.com/office/drawing/2014/main" id="{E6E6BFA5-DEC7-9645-AE45-D97F9CFC91FB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9619586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43" name="Picture Placeholder 16">
            <a:extLst>
              <a:ext uri="{FF2B5EF4-FFF2-40B4-BE49-F238E27FC236}">
                <a16:creationId xmlns:a16="http://schemas.microsoft.com/office/drawing/2014/main" id="{16B5F4FC-D8AD-3744-A458-E84FAC27988F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10603978" y="4576040"/>
            <a:ext cx="828000" cy="828000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96D4CAD5-514F-AC48-AC02-37F07E2297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0021" y="1516169"/>
            <a:ext cx="5569659" cy="3887872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1725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6E88A06E-E541-F549-AEC1-8CBC302A6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7FAFED9F-E02D-4C4C-AF32-133C9F6FF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21" y="1516170"/>
            <a:ext cx="10671956" cy="28701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182563" indent="-182563"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5" name="Picture Placeholder 16">
            <a:extLst>
              <a:ext uri="{FF2B5EF4-FFF2-40B4-BE49-F238E27FC236}">
                <a16:creationId xmlns:a16="http://schemas.microsoft.com/office/drawing/2014/main" id="{2616D741-60B5-FE42-B5CF-3A8072368F02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6002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6" name="Picture Placeholder 16">
            <a:extLst>
              <a:ext uri="{FF2B5EF4-FFF2-40B4-BE49-F238E27FC236}">
                <a16:creationId xmlns:a16="http://schemas.microsoft.com/office/drawing/2014/main" id="{693578B5-68F5-F94B-AEE5-51FAD553575F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66261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DEF9416-E540-FF4D-8E17-20F34EE02444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256521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61B8CCEB-1DFA-2948-958A-9A57042509F5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346780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2F63603F-62C5-8149-B93D-2912E9E4950D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37040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226C040B-B388-774F-AEE6-68C98D4E3B4A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527299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229FDC6F-3ECC-E544-9D94-86F82922E691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17559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90330226-D49E-4F44-BAD4-25E5A317D5A0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07818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1DA9631E-7E0A-1444-8BAF-CC2678FD3D50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798078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E6954E45-BE66-4F48-8426-4EBEE9C5A98C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888337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11DB180-EA6B-6B4C-B76A-960825D32908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978597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643B6BB2-3583-4B4C-BA63-9ECAC38736CF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10688563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35436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icture Placeholder 16">
            <a:extLst>
              <a:ext uri="{FF2B5EF4-FFF2-40B4-BE49-F238E27FC236}">
                <a16:creationId xmlns:a16="http://schemas.microsoft.com/office/drawing/2014/main" id="{0BBBDA6A-F9CA-B445-A431-83FA14550B01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623393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51" name="Picture Placeholder 16">
            <a:extLst>
              <a:ext uri="{FF2B5EF4-FFF2-40B4-BE49-F238E27FC236}">
                <a16:creationId xmlns:a16="http://schemas.microsoft.com/office/drawing/2014/main" id="{8E9B4194-6A65-4847-BF73-830223544E7A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1860086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54" name="Picture Placeholder 16">
            <a:extLst>
              <a:ext uri="{FF2B5EF4-FFF2-40B4-BE49-F238E27FC236}">
                <a16:creationId xmlns:a16="http://schemas.microsoft.com/office/drawing/2014/main" id="{5B022467-1EBA-044F-8418-885A5EE18933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3096779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3" name="Picture Placeholder 16">
            <a:extLst>
              <a:ext uri="{FF2B5EF4-FFF2-40B4-BE49-F238E27FC236}">
                <a16:creationId xmlns:a16="http://schemas.microsoft.com/office/drawing/2014/main" id="{0D2921CB-4CC2-2C46-AD1F-54E7F6A53076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4333472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6" name="Picture Placeholder 16">
            <a:extLst>
              <a:ext uri="{FF2B5EF4-FFF2-40B4-BE49-F238E27FC236}">
                <a16:creationId xmlns:a16="http://schemas.microsoft.com/office/drawing/2014/main" id="{933F0EF5-5A81-A04D-9E31-C3933327C421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5570165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89" name="Picture Placeholder 16">
            <a:extLst>
              <a:ext uri="{FF2B5EF4-FFF2-40B4-BE49-F238E27FC236}">
                <a16:creationId xmlns:a16="http://schemas.microsoft.com/office/drawing/2014/main" id="{434EE0E1-8E22-6E4B-B316-D6EEB3FA23A7}"/>
              </a:ext>
            </a:extLst>
          </p:cNvPr>
          <p:cNvSpPr>
            <a:spLocks noGrp="1"/>
          </p:cNvSpPr>
          <p:nvPr>
            <p:ph type="pic" sz="quarter" idx="59" hasCustomPrompt="1"/>
          </p:nvPr>
        </p:nvSpPr>
        <p:spPr>
          <a:xfrm>
            <a:off x="6806858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2" name="Picture Placeholder 16">
            <a:extLst>
              <a:ext uri="{FF2B5EF4-FFF2-40B4-BE49-F238E27FC236}">
                <a16:creationId xmlns:a16="http://schemas.microsoft.com/office/drawing/2014/main" id="{040FA3A6-61D0-BD44-859E-8D12772C9FC3}"/>
              </a:ext>
            </a:extLst>
          </p:cNvPr>
          <p:cNvSpPr>
            <a:spLocks noGrp="1"/>
          </p:cNvSpPr>
          <p:nvPr>
            <p:ph type="pic" sz="quarter" idx="62" hasCustomPrompt="1"/>
          </p:nvPr>
        </p:nvSpPr>
        <p:spPr>
          <a:xfrm>
            <a:off x="8043551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5" name="Picture Placeholder 16">
            <a:extLst>
              <a:ext uri="{FF2B5EF4-FFF2-40B4-BE49-F238E27FC236}">
                <a16:creationId xmlns:a16="http://schemas.microsoft.com/office/drawing/2014/main" id="{63187D56-AD12-EF46-A61A-E72669880C57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9280244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98" name="Picture Placeholder 16">
            <a:extLst>
              <a:ext uri="{FF2B5EF4-FFF2-40B4-BE49-F238E27FC236}">
                <a16:creationId xmlns:a16="http://schemas.microsoft.com/office/drawing/2014/main" id="{A816898D-B23F-3A4D-8D61-9441E99543B4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10516940" y="184729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1" name="Picture Placeholder 16">
            <a:extLst>
              <a:ext uri="{FF2B5EF4-FFF2-40B4-BE49-F238E27FC236}">
                <a16:creationId xmlns:a16="http://schemas.microsoft.com/office/drawing/2014/main" id="{FAF6F544-427A-1744-9499-A6A81EAB22B6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623393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2" name="Picture Placeholder 16">
            <a:extLst>
              <a:ext uri="{FF2B5EF4-FFF2-40B4-BE49-F238E27FC236}">
                <a16:creationId xmlns:a16="http://schemas.microsoft.com/office/drawing/2014/main" id="{5EFF54B5-EA69-8444-B674-6DF9442FF7C4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1860086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3" name="Picture Placeholder 16">
            <a:extLst>
              <a:ext uri="{FF2B5EF4-FFF2-40B4-BE49-F238E27FC236}">
                <a16:creationId xmlns:a16="http://schemas.microsoft.com/office/drawing/2014/main" id="{ED512E68-7A4A-AB40-9B40-EC82C8C555D1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3096779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4" name="Picture Placeholder 16">
            <a:extLst>
              <a:ext uri="{FF2B5EF4-FFF2-40B4-BE49-F238E27FC236}">
                <a16:creationId xmlns:a16="http://schemas.microsoft.com/office/drawing/2014/main" id="{D0EFFCEB-99F8-4847-B723-217E0201AF75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4333472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5" name="Picture Placeholder 16">
            <a:extLst>
              <a:ext uri="{FF2B5EF4-FFF2-40B4-BE49-F238E27FC236}">
                <a16:creationId xmlns:a16="http://schemas.microsoft.com/office/drawing/2014/main" id="{7AC15645-6CC8-0144-AD3A-CFA54C8AD833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5570165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6" name="Picture Placeholder 16">
            <a:extLst>
              <a:ext uri="{FF2B5EF4-FFF2-40B4-BE49-F238E27FC236}">
                <a16:creationId xmlns:a16="http://schemas.microsoft.com/office/drawing/2014/main" id="{A6A28324-AB04-B847-8ED9-89BA393E9695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6806858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7" name="Picture Placeholder 16">
            <a:extLst>
              <a:ext uri="{FF2B5EF4-FFF2-40B4-BE49-F238E27FC236}">
                <a16:creationId xmlns:a16="http://schemas.microsoft.com/office/drawing/2014/main" id="{9DA8339A-BD52-8E44-9CE3-8BED17E0EA23}"/>
              </a:ext>
            </a:extLst>
          </p:cNvPr>
          <p:cNvSpPr>
            <a:spLocks noGrp="1"/>
          </p:cNvSpPr>
          <p:nvPr>
            <p:ph type="pic" sz="quarter" idx="75" hasCustomPrompt="1"/>
          </p:nvPr>
        </p:nvSpPr>
        <p:spPr>
          <a:xfrm>
            <a:off x="8043551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8" name="Picture Placeholder 16">
            <a:extLst>
              <a:ext uri="{FF2B5EF4-FFF2-40B4-BE49-F238E27FC236}">
                <a16:creationId xmlns:a16="http://schemas.microsoft.com/office/drawing/2014/main" id="{9FBD4F91-73E9-3D46-960C-1413D5C847E3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9280244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09" name="Picture Placeholder 16">
            <a:extLst>
              <a:ext uri="{FF2B5EF4-FFF2-40B4-BE49-F238E27FC236}">
                <a16:creationId xmlns:a16="http://schemas.microsoft.com/office/drawing/2014/main" id="{6490A8E3-91A8-F749-AAEA-25643057253A}"/>
              </a:ext>
            </a:extLst>
          </p:cNvPr>
          <p:cNvSpPr>
            <a:spLocks noGrp="1"/>
          </p:cNvSpPr>
          <p:nvPr>
            <p:ph type="pic" sz="quarter" idx="77" hasCustomPrompt="1"/>
          </p:nvPr>
        </p:nvSpPr>
        <p:spPr>
          <a:xfrm>
            <a:off x="10516940" y="3121856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10" name="Picture Placeholder 16">
            <a:extLst>
              <a:ext uri="{FF2B5EF4-FFF2-40B4-BE49-F238E27FC236}">
                <a16:creationId xmlns:a16="http://schemas.microsoft.com/office/drawing/2014/main" id="{2B19246F-32A7-8A4D-B63E-3FB2C64FD0E1}"/>
              </a:ext>
            </a:extLst>
          </p:cNvPr>
          <p:cNvSpPr>
            <a:spLocks noGrp="1"/>
          </p:cNvSpPr>
          <p:nvPr>
            <p:ph type="pic" sz="quarter" idx="78" hasCustomPrompt="1"/>
          </p:nvPr>
        </p:nvSpPr>
        <p:spPr>
          <a:xfrm>
            <a:off x="623393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11" name="Picture Placeholder 16">
            <a:extLst>
              <a:ext uri="{FF2B5EF4-FFF2-40B4-BE49-F238E27FC236}">
                <a16:creationId xmlns:a16="http://schemas.microsoft.com/office/drawing/2014/main" id="{D67158EB-921A-FB4B-AE48-3B76B5A90AB9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860086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12" name="Picture Placeholder 16">
            <a:extLst>
              <a:ext uri="{FF2B5EF4-FFF2-40B4-BE49-F238E27FC236}">
                <a16:creationId xmlns:a16="http://schemas.microsoft.com/office/drawing/2014/main" id="{CF19F17A-5CD9-304D-93EB-75C7D5EE593B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3096779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13" name="Picture Placeholder 16">
            <a:extLst>
              <a:ext uri="{FF2B5EF4-FFF2-40B4-BE49-F238E27FC236}">
                <a16:creationId xmlns:a16="http://schemas.microsoft.com/office/drawing/2014/main" id="{5B2CB042-CCF5-F246-B392-A933AE9E7069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4333472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14" name="Picture Placeholder 16">
            <a:extLst>
              <a:ext uri="{FF2B5EF4-FFF2-40B4-BE49-F238E27FC236}">
                <a16:creationId xmlns:a16="http://schemas.microsoft.com/office/drawing/2014/main" id="{5B65732B-777F-4F4F-94A4-08805EEA2C8A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5570165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15" name="Picture Placeholder 16">
            <a:extLst>
              <a:ext uri="{FF2B5EF4-FFF2-40B4-BE49-F238E27FC236}">
                <a16:creationId xmlns:a16="http://schemas.microsoft.com/office/drawing/2014/main" id="{93D2E027-5E7C-C543-814B-8698CEC9056B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6806858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16" name="Picture Placeholder 16">
            <a:extLst>
              <a:ext uri="{FF2B5EF4-FFF2-40B4-BE49-F238E27FC236}">
                <a16:creationId xmlns:a16="http://schemas.microsoft.com/office/drawing/2014/main" id="{61E3B629-0B4F-1B47-9E56-4B29E9F0AF57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8043551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17" name="Picture Placeholder 16">
            <a:extLst>
              <a:ext uri="{FF2B5EF4-FFF2-40B4-BE49-F238E27FC236}">
                <a16:creationId xmlns:a16="http://schemas.microsoft.com/office/drawing/2014/main" id="{EBCDC197-A607-4E44-B4BD-87E1BE84C5A9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9280244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118" name="Picture Placeholder 16">
            <a:extLst>
              <a:ext uri="{FF2B5EF4-FFF2-40B4-BE49-F238E27FC236}">
                <a16:creationId xmlns:a16="http://schemas.microsoft.com/office/drawing/2014/main" id="{54CB04A0-9C88-E34B-8E55-73723DBDAB7F}"/>
              </a:ext>
            </a:extLst>
          </p:cNvPr>
          <p:cNvSpPr>
            <a:spLocks noGrp="1"/>
          </p:cNvSpPr>
          <p:nvPr>
            <p:ph type="pic" sz="quarter" idx="86" hasCustomPrompt="1"/>
          </p:nvPr>
        </p:nvSpPr>
        <p:spPr>
          <a:xfrm>
            <a:off x="10516940" y="4396421"/>
            <a:ext cx="1051172" cy="1050277"/>
          </a:xfrm>
          <a:prstGeom prst="parallelogram">
            <a:avLst>
              <a:gd name="adj" fmla="val 7014"/>
            </a:avLst>
          </a:prstGeom>
          <a:solidFill>
            <a:schemeClr val="accent2"/>
          </a:solidFill>
          <a:effectLst/>
        </p:spPr>
        <p:txBody>
          <a:bodyPr/>
          <a:lstStyle/>
          <a:p>
            <a:r>
              <a:rPr lang="en-LV" dirty="0"/>
              <a:t> </a:t>
            </a:r>
          </a:p>
        </p:txBody>
      </p:sp>
      <p:sp>
        <p:nvSpPr>
          <p:cNvPr id="33" name="Title Placeholder 1">
            <a:extLst>
              <a:ext uri="{FF2B5EF4-FFF2-40B4-BE49-F238E27FC236}">
                <a16:creationId xmlns:a16="http://schemas.microsoft.com/office/drawing/2014/main" id="{687EEA72-765E-5347-9CA1-4547E429E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14322505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Placeholder 1">
            <a:extLst>
              <a:ext uri="{FF2B5EF4-FFF2-40B4-BE49-F238E27FC236}">
                <a16:creationId xmlns:a16="http://schemas.microsoft.com/office/drawing/2014/main" id="{687EEA72-765E-5347-9CA1-4547E429E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10EAC6D1-9458-1845-A3ED-0070C6345DC1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760022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E80B4724-34E9-504B-AA14-725DA22A97BD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2924690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D25A0161-2033-8F42-A64D-AC0A2C79FA7D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5089358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BF822F0-4FA4-074B-A30C-CE50EFE01879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7254026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5C7865B2-DBCE-204F-918D-383BC5D05B0D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9418694" y="1554697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7BC1654-DC6A-2D47-B300-5268B6A1D6A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765862" y="3758401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6" name="Text Placeholder 2">
            <a:extLst>
              <a:ext uri="{FF2B5EF4-FFF2-40B4-BE49-F238E27FC236}">
                <a16:creationId xmlns:a16="http://schemas.microsoft.com/office/drawing/2014/main" id="{850879FE-57B5-204E-95D4-5CFF6184CEB5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3944950" y="3758401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321C1C70-0A81-4749-AB4E-37D6D5F504CB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6124038" y="3758401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  <p:sp>
        <p:nvSpPr>
          <p:cNvPr id="68" name="Text Placeholder 2">
            <a:extLst>
              <a:ext uri="{FF2B5EF4-FFF2-40B4-BE49-F238E27FC236}">
                <a16:creationId xmlns:a16="http://schemas.microsoft.com/office/drawing/2014/main" id="{AFE2BACC-86C7-4D4F-9D4C-5784A5094981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8303126" y="3758401"/>
            <a:ext cx="2014887" cy="2006598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100800" anchor="t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dirty="0"/>
              <a:t>Click to edit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2869683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6E88A06E-E541-F549-AEC1-8CBC302A6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7FAFED9F-E02D-4C4C-AF32-133C9F6FF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022" y="1516170"/>
            <a:ext cx="7061580" cy="280644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182563" indent="-182563"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266280AE-54CA-6B4B-8EB3-5DC221B283C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09994" y="1510981"/>
            <a:ext cx="2578148" cy="2431362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8" name="Text Placeholder 19">
            <a:extLst>
              <a:ext uri="{FF2B5EF4-FFF2-40B4-BE49-F238E27FC236}">
                <a16:creationId xmlns:a16="http://schemas.microsoft.com/office/drawing/2014/main" id="{6BF368C3-E72E-6841-9100-6780E504037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693002" y="3508252"/>
            <a:ext cx="1738976" cy="795712"/>
          </a:xfrm>
          <a:prstGeom prst="rect">
            <a:avLst/>
          </a:prstGeom>
          <a:solidFill>
            <a:schemeClr val="tx1"/>
          </a:solidFill>
        </p:spPr>
        <p:txBody>
          <a:bodyPr lIns="144000" tIns="108000" rIns="72000" bIns="72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1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08C3468B-F757-3E4D-A02E-9767DCA7C620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6002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6BD72315-396F-4940-90FA-6204C599C86B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66261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C56AF655-C2B9-7249-AAA7-5B260918A59B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256521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5E025416-122A-C74C-B81D-CBA05BC8E554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346780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B89E24C7-8D98-5B4F-AF2B-48D196F5B2F0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37040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054CDE53-021A-474D-9011-A72C64062C43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527299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A1E4B2E1-82FD-E54C-AB4B-7D7D112FBE94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175592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616F7397-CB9B-434C-A9AC-1FC6F3D05FB4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7078187" y="4876801"/>
            <a:ext cx="743414" cy="743414"/>
          </a:xfrm>
          <a:prstGeom prst="rect">
            <a:avLst/>
          </a:prstGeom>
          <a:solidFill>
            <a:schemeClr val="accent2"/>
          </a:solidFill>
          <a:effectLst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75661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B3238CF7-49F2-6145-82DF-6908861B9C2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82099" y="1516169"/>
            <a:ext cx="3249880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2E8FB678-2BB4-ED41-8621-590F15EEE6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82099" y="3696973"/>
            <a:ext cx="3249880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B92971F-ED25-3244-9599-E1618534D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7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33E3ED7D-BB00-E84A-8363-8FC9D85825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0022" y="1516168"/>
            <a:ext cx="7018422" cy="4090381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7971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6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B3238CF7-49F2-6145-82DF-6908861B9C2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524009" y="1516169"/>
            <a:ext cx="1907969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2E8FB678-2BB4-ED41-8621-590F15EEE6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524009" y="3696973"/>
            <a:ext cx="1907970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B92971F-ED25-3244-9599-E1618534D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E4493E6-D23E-2948-85ED-2347B96A847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27074" y="1516169"/>
            <a:ext cx="1907969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20710991-FA9B-3D42-B46E-556FF8D05B2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27074" y="3696973"/>
            <a:ext cx="1907970" cy="1909576"/>
          </a:xfrm>
          <a:prstGeom prst="rect">
            <a:avLst/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CFA0B0B1-CF6E-BA4D-A060-99F6E6C227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0022" y="1516168"/>
            <a:ext cx="6163398" cy="4090381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6318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7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75179B2-50EB-944B-BA38-D05FE9C36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6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2" name="Table Placeholder 3">
            <a:extLst>
              <a:ext uri="{FF2B5EF4-FFF2-40B4-BE49-F238E27FC236}">
                <a16:creationId xmlns:a16="http://schemas.microsoft.com/office/drawing/2014/main" id="{011C10A7-7DF4-AE4C-B5AC-1258793BDA3A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760021" y="1516169"/>
            <a:ext cx="10671957" cy="42077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8808771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8D5FFFD2-E070-2940-B26E-992896A0E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6F1DC9A9-B831-F447-B44D-E43CDCD6AA4A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760021" y="1516169"/>
            <a:ext cx="10671958" cy="4207737"/>
          </a:xfrm>
          <a:prstGeom prst="rect">
            <a:avLst/>
          </a:prstGeom>
        </p:spPr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3777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038DB1C0-0D51-B147-82ED-BF4FE7165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DCC7D360-BDFE-9D46-8D0E-8F3E3C852B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0019" y="1516168"/>
            <a:ext cx="10671958" cy="42077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15796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8042A55-1F42-DE4F-97FA-1F45FE3FE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F0610FD6-ABC2-B147-9638-718F23AA14F0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760021" y="1516169"/>
            <a:ext cx="5213267" cy="4207737"/>
          </a:xfrm>
          <a:prstGeom prst="rect">
            <a:avLst/>
          </a:prstGeom>
        </p:spPr>
        <p:txBody>
          <a:bodyPr/>
          <a:lstStyle/>
          <a:p>
            <a:endParaRPr lang="lv-LV" dirty="0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7F36300C-4FF9-FA4F-839E-D420D3F1E15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18712" y="1516169"/>
            <a:ext cx="5213267" cy="4207737"/>
          </a:xfrm>
          <a:prstGeom prst="rect">
            <a:avLst/>
          </a:prstGeom>
        </p:spPr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1597992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0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6CC0D3-8CA0-CA49-9098-57B035813F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59463" y="2951719"/>
            <a:ext cx="6669530" cy="2521074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600"/>
              </a:spcBef>
              <a:buNone/>
              <a:defRPr sz="1400" spc="6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dolore magna </a:t>
            </a:r>
            <a:r>
              <a:rPr lang="en-GB" dirty="0" err="1"/>
              <a:t>aliqua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exercitation </a:t>
            </a:r>
            <a:r>
              <a:rPr lang="en-GB" dirty="0" err="1"/>
              <a:t>ullamco</a:t>
            </a:r>
            <a:r>
              <a:rPr lang="en-GB" dirty="0"/>
              <a:t> </a:t>
            </a:r>
            <a:r>
              <a:rPr lang="en-GB" dirty="0" err="1"/>
              <a:t>laboris</a:t>
            </a:r>
            <a:r>
              <a:rPr lang="en-GB" dirty="0"/>
              <a:t>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aliquip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. Duis </a:t>
            </a:r>
            <a:r>
              <a:rPr lang="en-GB" dirty="0" err="1"/>
              <a:t>aute</a:t>
            </a:r>
            <a:r>
              <a:rPr lang="en-GB" dirty="0"/>
              <a:t> </a:t>
            </a:r>
            <a:r>
              <a:rPr lang="en-GB" dirty="0" err="1"/>
              <a:t>irure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in </a:t>
            </a:r>
            <a:r>
              <a:rPr lang="en-GB" dirty="0" err="1"/>
              <a:t>reprehenderit</a:t>
            </a:r>
            <a:r>
              <a:rPr lang="en-GB" dirty="0"/>
              <a:t> in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cillum</a:t>
            </a:r>
            <a:r>
              <a:rPr lang="en-GB" dirty="0"/>
              <a:t> dolore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. </a:t>
            </a:r>
            <a:r>
              <a:rPr lang="en-GB" dirty="0" err="1"/>
              <a:t>Excepteur</a:t>
            </a:r>
            <a:r>
              <a:rPr lang="en-GB" dirty="0"/>
              <a:t> </a:t>
            </a:r>
            <a:r>
              <a:rPr lang="en-GB" dirty="0" err="1"/>
              <a:t>sint</a:t>
            </a:r>
            <a:r>
              <a:rPr lang="en-GB" dirty="0"/>
              <a:t> </a:t>
            </a:r>
            <a:r>
              <a:rPr lang="en-GB" dirty="0" err="1"/>
              <a:t>occaecat</a:t>
            </a:r>
            <a:r>
              <a:rPr lang="en-GB" dirty="0"/>
              <a:t> </a:t>
            </a:r>
            <a:r>
              <a:rPr lang="en-GB" dirty="0" err="1"/>
              <a:t>cupidatat</a:t>
            </a:r>
            <a:r>
              <a:rPr lang="en-GB" dirty="0"/>
              <a:t> non </a:t>
            </a:r>
            <a:r>
              <a:rPr lang="en-GB" dirty="0" err="1"/>
              <a:t>proident</a:t>
            </a:r>
            <a:r>
              <a:rPr lang="en-GB" dirty="0"/>
              <a:t>, sunt in culpa qui </a:t>
            </a:r>
            <a:r>
              <a:rPr lang="en-GB" dirty="0" err="1"/>
              <a:t>officia</a:t>
            </a:r>
            <a:r>
              <a:rPr lang="en-GB" dirty="0"/>
              <a:t> </a:t>
            </a:r>
            <a:r>
              <a:rPr lang="en-GB" dirty="0" err="1"/>
              <a:t>deserunt</a:t>
            </a:r>
            <a:r>
              <a:rPr lang="en-GB" dirty="0"/>
              <a:t> </a:t>
            </a:r>
            <a:r>
              <a:rPr lang="en-GB" dirty="0" err="1"/>
              <a:t>mollit</a:t>
            </a:r>
            <a:r>
              <a:rPr lang="en-GB" dirty="0"/>
              <a:t> </a:t>
            </a:r>
            <a:r>
              <a:rPr lang="en-GB" dirty="0" err="1"/>
              <a:t>anim</a:t>
            </a:r>
            <a:r>
              <a:rPr lang="en-GB" dirty="0"/>
              <a:t> id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laborum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23D194B-E8E0-2B45-9555-5D808F0496E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59463" y="1079511"/>
            <a:ext cx="6669530" cy="1584175"/>
          </a:xfrm>
          <a:prstGeom prst="rect">
            <a:avLst/>
          </a:prstGeom>
        </p:spPr>
        <p:txBody>
          <a:bodyPr lIns="0" tIns="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210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B2051DAF-654C-5640-A928-253FB178665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3007" y="1080181"/>
            <a:ext cx="3344863" cy="4178300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</p:spTree>
    <p:extLst>
      <p:ext uri="{BB962C8B-B14F-4D97-AF65-F5344CB8AC3E}">
        <p14:creationId xmlns:p14="http://schemas.microsoft.com/office/powerpoint/2010/main" val="3839268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353893F2-0357-8E49-97F0-0A43C5D3C3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3508" y="3754928"/>
            <a:ext cx="1835150" cy="1224731"/>
          </a:xfrm>
          <a:prstGeom prst="rect">
            <a:avLst/>
          </a:prstGeom>
          <a:noFill/>
        </p:spPr>
        <p:txBody>
          <a:bodyPr lIns="0" tIns="72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3712EF7-5755-2443-A3F1-E74E23D2BB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63599" y="3754928"/>
            <a:ext cx="1800226" cy="1224731"/>
          </a:xfrm>
          <a:prstGeom prst="rect">
            <a:avLst/>
          </a:prstGeom>
          <a:noFill/>
        </p:spPr>
        <p:txBody>
          <a:bodyPr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5F7217DD-7AD5-054D-98BF-CAEA8600787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3007" y="1518275"/>
            <a:ext cx="2770948" cy="3461384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A7760DEE-779A-7D44-BE57-63BB2F05247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493344" y="1518275"/>
            <a:ext cx="2770948" cy="3461384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</p:spTree>
    <p:extLst>
      <p:ext uri="{BB962C8B-B14F-4D97-AF65-F5344CB8AC3E}">
        <p14:creationId xmlns:p14="http://schemas.microsoft.com/office/powerpoint/2010/main" val="17251424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4FAA70F7-5103-7641-BF3A-5266571C9E9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79924" y="2347921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32844" y="984360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6" name="Text Placeholder 19">
            <a:extLst>
              <a:ext uri="{FF2B5EF4-FFF2-40B4-BE49-F238E27FC236}">
                <a16:creationId xmlns:a16="http://schemas.microsoft.com/office/drawing/2014/main" id="{49FB4120-483B-444D-9058-EDD0543A57A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946314" y="2347921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AFF220C2-5949-6040-8675-5709059F0F9D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199234" y="984360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8" name="Text Placeholder 19">
            <a:extLst>
              <a:ext uri="{FF2B5EF4-FFF2-40B4-BE49-F238E27FC236}">
                <a16:creationId xmlns:a16="http://schemas.microsoft.com/office/drawing/2014/main" id="{E9BDCE34-72A1-5A49-BA56-D27BB701FDB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368055" y="4650057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6C3762EA-DF5C-D740-BBC1-41F3EA0CA385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620975" y="3286496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DE4508B0-524F-294B-A309-81BAC0AFB89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434445" y="4650057"/>
            <a:ext cx="1517100" cy="575272"/>
          </a:xfrm>
          <a:prstGeom prst="rect">
            <a:avLst/>
          </a:prstGeom>
        </p:spPr>
        <p:txBody>
          <a:bodyPr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050" b="1" i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E753EBEC-E4CD-F544-AFF3-C703A1A84FDB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7687365" y="3286496"/>
            <a:ext cx="1552098" cy="1938833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</p:spTree>
    <p:extLst>
      <p:ext uri="{BB962C8B-B14F-4D97-AF65-F5344CB8AC3E}">
        <p14:creationId xmlns:p14="http://schemas.microsoft.com/office/powerpoint/2010/main" val="4648428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3007" y="765702"/>
            <a:ext cx="2008887" cy="2509440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4FAA70F7-5103-7641-BF3A-5266571C9E9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21888" y="2704535"/>
            <a:ext cx="1735150" cy="890196"/>
          </a:xfrm>
          <a:prstGeom prst="rect">
            <a:avLst/>
          </a:prstGeom>
          <a:solidFill>
            <a:schemeClr val="tx1"/>
          </a:solidFill>
        </p:spPr>
        <p:txBody>
          <a:bodyPr lIns="180000" tIns="180000" rIns="180000" bIns="180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05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A42B3-5503-2D45-BC22-EA92322AF8C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007" y="3802244"/>
            <a:ext cx="2194031" cy="189945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7AFF647-A72C-5149-A501-82B9F4213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4478" y="765703"/>
            <a:ext cx="7664515" cy="493599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09595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0020" y="1567915"/>
            <a:ext cx="1788940" cy="1962989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600"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7AFF647-A72C-5149-A501-82B9F4213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930" y="1567915"/>
            <a:ext cx="8560063" cy="196298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8428A9A4-A150-CB47-B6B9-1B65E581D62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60020" y="3734103"/>
            <a:ext cx="1788940" cy="1962989"/>
          </a:xfrm>
          <a:prstGeom prst="parallelogram">
            <a:avLst>
              <a:gd name="adj" fmla="val 8532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600" b="1">
                <a:solidFill>
                  <a:schemeClr val="tx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6B16702-A75F-BD4C-B223-8DECC4F6C01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2868930" y="3734103"/>
            <a:ext cx="8560063" cy="196298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7947E38-E3AE-DF48-A4B8-63331432D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31086543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837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9233CB50-3F0D-C643-8BF5-6B668645E68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05949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4" name="Picture Placeholder 7">
            <a:extLst>
              <a:ext uri="{FF2B5EF4-FFF2-40B4-BE49-F238E27FC236}">
                <a16:creationId xmlns:a16="http://schemas.microsoft.com/office/drawing/2014/main" id="{EE58C251-E450-5749-A76B-322B24E6048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89837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5" name="Text Placeholder 19">
            <a:extLst>
              <a:ext uri="{FF2B5EF4-FFF2-40B4-BE49-F238E27FC236}">
                <a16:creationId xmlns:a16="http://schemas.microsoft.com/office/drawing/2014/main" id="{72DF4033-E03F-7942-84CB-4F8D554B761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5949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6" name="Picture Placeholder 7">
            <a:extLst>
              <a:ext uri="{FF2B5EF4-FFF2-40B4-BE49-F238E27FC236}">
                <a16:creationId xmlns:a16="http://schemas.microsoft.com/office/drawing/2014/main" id="{CD99E0E8-2E76-9740-82D8-022B72B7D341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930821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DD98A155-D736-CA4B-940D-58578ECE0D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46933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8" name="Picture Placeholder 7">
            <a:extLst>
              <a:ext uri="{FF2B5EF4-FFF2-40B4-BE49-F238E27FC236}">
                <a16:creationId xmlns:a16="http://schemas.microsoft.com/office/drawing/2014/main" id="{A43858E1-074F-D946-95C7-0D59228EB66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930821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BD43EBAD-7BD8-EE4A-A530-8A49F0BEBB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246933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2" name="Picture Placeholder 7">
            <a:extLst>
              <a:ext uri="{FF2B5EF4-FFF2-40B4-BE49-F238E27FC236}">
                <a16:creationId xmlns:a16="http://schemas.microsoft.com/office/drawing/2014/main" id="{49E4F670-348E-9B4B-84C9-ED7FD496739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171805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3" name="Text Placeholder 19">
            <a:extLst>
              <a:ext uri="{FF2B5EF4-FFF2-40B4-BE49-F238E27FC236}">
                <a16:creationId xmlns:a16="http://schemas.microsoft.com/office/drawing/2014/main" id="{0B4FD315-5D24-3F40-95C9-5DF7B00AFFE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87917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4" name="Picture Placeholder 7">
            <a:extLst>
              <a:ext uri="{FF2B5EF4-FFF2-40B4-BE49-F238E27FC236}">
                <a16:creationId xmlns:a16="http://schemas.microsoft.com/office/drawing/2014/main" id="{A9A24295-4EC2-AB4C-99A6-88B3D10195F3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5171805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E123D53A-130D-564F-907A-266F94B91C5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87917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6" name="Picture Placeholder 7">
            <a:extLst>
              <a:ext uri="{FF2B5EF4-FFF2-40B4-BE49-F238E27FC236}">
                <a16:creationId xmlns:a16="http://schemas.microsoft.com/office/drawing/2014/main" id="{12AD8698-2FDD-F94C-B21C-9C1C2DD6AD61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412789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359E0217-ACF2-8742-A6CA-2FD60A688AD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728901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8" name="Picture Placeholder 7">
            <a:extLst>
              <a:ext uri="{FF2B5EF4-FFF2-40B4-BE49-F238E27FC236}">
                <a16:creationId xmlns:a16="http://schemas.microsoft.com/office/drawing/2014/main" id="{D89EE8DE-4386-A046-B8F4-5251991C4980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412789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9" name="Text Placeholder 19">
            <a:extLst>
              <a:ext uri="{FF2B5EF4-FFF2-40B4-BE49-F238E27FC236}">
                <a16:creationId xmlns:a16="http://schemas.microsoft.com/office/drawing/2014/main" id="{C117BC57-7224-2F40-95F0-8DCB24AF9E9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728901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0" name="Picture Placeholder 7">
            <a:extLst>
              <a:ext uri="{FF2B5EF4-FFF2-40B4-BE49-F238E27FC236}">
                <a16:creationId xmlns:a16="http://schemas.microsoft.com/office/drawing/2014/main" id="{656B7B94-2B72-AD4D-A585-86B92EE12C61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653773" y="146710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79DF6CE1-DA39-D14A-B29D-EB59B6114C1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969885" y="2603574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2" name="Picture Placeholder 7">
            <a:extLst>
              <a:ext uri="{FF2B5EF4-FFF2-40B4-BE49-F238E27FC236}">
                <a16:creationId xmlns:a16="http://schemas.microsoft.com/office/drawing/2014/main" id="{C8AC5187-1B52-8E4C-82FE-D9CD2168473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9653773" y="3738304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3" name="Text Placeholder 19">
            <a:extLst>
              <a:ext uri="{FF2B5EF4-FFF2-40B4-BE49-F238E27FC236}">
                <a16:creationId xmlns:a16="http://schemas.microsoft.com/office/drawing/2014/main" id="{73B271C6-9DE0-C44D-9F7C-38BD0B5F454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69885" y="4874777"/>
            <a:ext cx="1564557" cy="756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6" name="Title Placeholder 1">
            <a:extLst>
              <a:ext uri="{FF2B5EF4-FFF2-40B4-BE49-F238E27FC236}">
                <a16:creationId xmlns:a16="http://schemas.microsoft.com/office/drawing/2014/main" id="{5191B6A0-13B4-2243-A957-B76C80BA3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1031893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6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9EA1295D-41E7-704C-A1B2-6FDA62A3FC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837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9233CB50-3F0D-C643-8BF5-6B668645E68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05949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4" name="Picture Placeholder 7">
            <a:extLst>
              <a:ext uri="{FF2B5EF4-FFF2-40B4-BE49-F238E27FC236}">
                <a16:creationId xmlns:a16="http://schemas.microsoft.com/office/drawing/2014/main" id="{EE58C251-E450-5749-A76B-322B24E6048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89837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5" name="Text Placeholder 19">
            <a:extLst>
              <a:ext uri="{FF2B5EF4-FFF2-40B4-BE49-F238E27FC236}">
                <a16:creationId xmlns:a16="http://schemas.microsoft.com/office/drawing/2014/main" id="{72DF4033-E03F-7942-84CB-4F8D554B761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5949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6" name="Picture Placeholder 7">
            <a:extLst>
              <a:ext uri="{FF2B5EF4-FFF2-40B4-BE49-F238E27FC236}">
                <a16:creationId xmlns:a16="http://schemas.microsoft.com/office/drawing/2014/main" id="{CD99E0E8-2E76-9740-82D8-022B72B7D341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930821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DD98A155-D736-CA4B-940D-58578ECE0D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46933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68" name="Picture Placeholder 7">
            <a:extLst>
              <a:ext uri="{FF2B5EF4-FFF2-40B4-BE49-F238E27FC236}">
                <a16:creationId xmlns:a16="http://schemas.microsoft.com/office/drawing/2014/main" id="{A43858E1-074F-D946-95C7-0D59228EB66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930821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BD43EBAD-7BD8-EE4A-A530-8A49F0BEBB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246933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2" name="Picture Placeholder 7">
            <a:extLst>
              <a:ext uri="{FF2B5EF4-FFF2-40B4-BE49-F238E27FC236}">
                <a16:creationId xmlns:a16="http://schemas.microsoft.com/office/drawing/2014/main" id="{49E4F670-348E-9B4B-84C9-ED7FD496739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5171805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3" name="Text Placeholder 19">
            <a:extLst>
              <a:ext uri="{FF2B5EF4-FFF2-40B4-BE49-F238E27FC236}">
                <a16:creationId xmlns:a16="http://schemas.microsoft.com/office/drawing/2014/main" id="{0B4FD315-5D24-3F40-95C9-5DF7B00AFFE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87917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4" name="Picture Placeholder 7">
            <a:extLst>
              <a:ext uri="{FF2B5EF4-FFF2-40B4-BE49-F238E27FC236}">
                <a16:creationId xmlns:a16="http://schemas.microsoft.com/office/drawing/2014/main" id="{A9A24295-4EC2-AB4C-99A6-88B3D10195F3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5171805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E123D53A-130D-564F-907A-266F94B91C5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87917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6" name="Picture Placeholder 7">
            <a:extLst>
              <a:ext uri="{FF2B5EF4-FFF2-40B4-BE49-F238E27FC236}">
                <a16:creationId xmlns:a16="http://schemas.microsoft.com/office/drawing/2014/main" id="{12AD8698-2FDD-F94C-B21C-9C1C2DD6AD61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412789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359E0217-ACF2-8742-A6CA-2FD60A688AD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728901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88" name="Picture Placeholder 7">
            <a:extLst>
              <a:ext uri="{FF2B5EF4-FFF2-40B4-BE49-F238E27FC236}">
                <a16:creationId xmlns:a16="http://schemas.microsoft.com/office/drawing/2014/main" id="{D89EE8DE-4386-A046-B8F4-5251991C4980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412789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89" name="Text Placeholder 19">
            <a:extLst>
              <a:ext uri="{FF2B5EF4-FFF2-40B4-BE49-F238E27FC236}">
                <a16:creationId xmlns:a16="http://schemas.microsoft.com/office/drawing/2014/main" id="{C117BC57-7224-2F40-95F0-8DCB24AF9E9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728901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0" name="Picture Placeholder 7">
            <a:extLst>
              <a:ext uri="{FF2B5EF4-FFF2-40B4-BE49-F238E27FC236}">
                <a16:creationId xmlns:a16="http://schemas.microsoft.com/office/drawing/2014/main" id="{656B7B94-2B72-AD4D-A585-86B92EE12C61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653773" y="1313593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79DF6CE1-DA39-D14A-B29D-EB59B6114C1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969885" y="2309155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92" name="Picture Placeholder 7">
            <a:extLst>
              <a:ext uri="{FF2B5EF4-FFF2-40B4-BE49-F238E27FC236}">
                <a16:creationId xmlns:a16="http://schemas.microsoft.com/office/drawing/2014/main" id="{C8AC5187-1B52-8E4C-82FE-D9CD2168473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9653773" y="3171257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93" name="Text Placeholder 19">
            <a:extLst>
              <a:ext uri="{FF2B5EF4-FFF2-40B4-BE49-F238E27FC236}">
                <a16:creationId xmlns:a16="http://schemas.microsoft.com/office/drawing/2014/main" id="{73B271C6-9DE0-C44D-9F7C-38BD0B5F454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69885" y="4166819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6" name="Title Placeholder 1">
            <a:extLst>
              <a:ext uri="{FF2B5EF4-FFF2-40B4-BE49-F238E27FC236}">
                <a16:creationId xmlns:a16="http://schemas.microsoft.com/office/drawing/2014/main" id="{5191B6A0-13B4-2243-A957-B76C80BA3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C2DAC7-2E58-234B-987E-1770993E8D8A}"/>
              </a:ext>
            </a:extLst>
          </p:cNvPr>
          <p:cNvSpPr/>
          <p:nvPr userDrawn="1"/>
        </p:nvSpPr>
        <p:spPr>
          <a:xfrm>
            <a:off x="0" y="5562600"/>
            <a:ext cx="12192000" cy="1295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F32B068B-0AE7-1040-803A-26B386D79622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89837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E095EB32-C1FF-BF4E-AB1F-C2A4CFADD86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05949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CAB5900F-F86E-A94B-9E9B-08ABE132B887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2930821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0" name="Text Placeholder 19">
            <a:extLst>
              <a:ext uri="{FF2B5EF4-FFF2-40B4-BE49-F238E27FC236}">
                <a16:creationId xmlns:a16="http://schemas.microsoft.com/office/drawing/2014/main" id="{4AFF7515-D1BF-C64C-837A-3041DB893C0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3246933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A0B47C15-7D92-074F-8D50-495E42151786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5171805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2" name="Text Placeholder 19">
            <a:extLst>
              <a:ext uri="{FF2B5EF4-FFF2-40B4-BE49-F238E27FC236}">
                <a16:creationId xmlns:a16="http://schemas.microsoft.com/office/drawing/2014/main" id="{4B1F7B8A-C498-B842-A2C3-8B2C69A4A8E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487917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3" name="Picture Placeholder 7">
            <a:extLst>
              <a:ext uri="{FF2B5EF4-FFF2-40B4-BE49-F238E27FC236}">
                <a16:creationId xmlns:a16="http://schemas.microsoft.com/office/drawing/2014/main" id="{C3A4BDF3-C14D-6648-BF4B-BD58E30318F7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7412789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4" name="Text Placeholder 19">
            <a:extLst>
              <a:ext uri="{FF2B5EF4-FFF2-40B4-BE49-F238E27FC236}">
                <a16:creationId xmlns:a16="http://schemas.microsoft.com/office/drawing/2014/main" id="{EEEFAFDA-BA1D-B449-BF3A-6B0FEE512F2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728901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AB052EB3-5157-8E43-BB13-89F24B15635D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9653773" y="5028921"/>
            <a:ext cx="1368038" cy="129014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6" name="Text Placeholder 19">
            <a:extLst>
              <a:ext uri="{FF2B5EF4-FFF2-40B4-BE49-F238E27FC236}">
                <a16:creationId xmlns:a16="http://schemas.microsoft.com/office/drawing/2014/main" id="{DB0F20BA-054C-3F4C-9592-E91CE3A73C0C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969885" y="6024483"/>
            <a:ext cx="1564557" cy="684000"/>
          </a:xfrm>
          <a:prstGeom prst="rect">
            <a:avLst/>
          </a:prstGeom>
          <a:solidFill>
            <a:schemeClr val="tx1"/>
          </a:solidFill>
        </p:spPr>
        <p:txBody>
          <a:bodyPr lIns="108000" tIns="108000" rIns="108000" bIns="108000" anchor="ctr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900" b="0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</a:p>
          <a:p>
            <a:pPr lvl="0"/>
            <a:r>
              <a:rPr lang="en-GB" dirty="0"/>
              <a:t>Title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</p:spTree>
    <p:extLst>
      <p:ext uri="{BB962C8B-B14F-4D97-AF65-F5344CB8AC3E}">
        <p14:creationId xmlns:p14="http://schemas.microsoft.com/office/powerpoint/2010/main" val="660794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27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A92B64D2-8345-6F40-95AB-7044E0F9EC4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87373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3A014E11-A623-3940-96CC-5E72F3F7BC4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5787" y="4136706"/>
            <a:ext cx="2398514" cy="10975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2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A33B9046-3D7E-9547-B5E0-947E08E11B6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401950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EA61D521-CD3A-8242-8A83-0735BC56BA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340364" y="4136706"/>
            <a:ext cx="2398514" cy="10975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2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32" name="Picture Placeholder 7">
            <a:extLst>
              <a:ext uri="{FF2B5EF4-FFF2-40B4-BE49-F238E27FC236}">
                <a16:creationId xmlns:a16="http://schemas.microsoft.com/office/drawing/2014/main" id="{5F99C486-BF4F-5E4F-97EA-8EA66A16CD17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8134162" y="2030801"/>
            <a:ext cx="2876163" cy="2712409"/>
          </a:xfrm>
          <a:prstGeom prst="parallelogram">
            <a:avLst>
              <a:gd name="adj" fmla="val 7234"/>
            </a:avLst>
          </a:prstGeom>
          <a:solidFill>
            <a:schemeClr val="accent2"/>
          </a:solidFill>
          <a:effectLst/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EE" dirty="0"/>
              <a:t>Drag and drop</a:t>
            </a:r>
          </a:p>
        </p:txBody>
      </p:sp>
      <p:sp>
        <p:nvSpPr>
          <p:cNvPr id="33" name="Text Placeholder 19">
            <a:extLst>
              <a:ext uri="{FF2B5EF4-FFF2-40B4-BE49-F238E27FC236}">
                <a16:creationId xmlns:a16="http://schemas.microsoft.com/office/drawing/2014/main" id="{13F6167A-D1AE-3D46-BB05-49909C9390E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072576" y="4136706"/>
            <a:ext cx="2398514" cy="1097500"/>
          </a:xfrm>
          <a:prstGeom prst="rect">
            <a:avLst/>
          </a:prstGeom>
          <a:solidFill>
            <a:schemeClr val="tx1"/>
          </a:solidFill>
        </p:spPr>
        <p:txBody>
          <a:bodyPr lIns="216000" tIns="180000" rIns="108000" bIns="10800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200" b="1" i="0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2pPr>
            <a:lvl3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3pPr>
            <a:lvl4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LV" sz="1800" b="1" i="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5pPr>
          </a:lstStyle>
          <a:p>
            <a:pPr lvl="0"/>
            <a:r>
              <a:rPr lang="en-GB" dirty="0"/>
              <a:t>Name Surname</a:t>
            </a:r>
            <a:br>
              <a:rPr lang="en-GB" dirty="0"/>
            </a:br>
            <a:r>
              <a:rPr lang="en-GB" dirty="0"/>
              <a:t>Phone number</a:t>
            </a:r>
            <a:br>
              <a:rPr lang="en-GB" dirty="0"/>
            </a:br>
            <a:r>
              <a:rPr lang="en-GB" dirty="0"/>
              <a:t>E-mail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01ED866A-9B19-DC42-9608-40815306C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15199598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BE669-133A-DB40-90C4-13641B430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020" y="691078"/>
            <a:ext cx="4174789" cy="18050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i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September 2020</a:t>
            </a:r>
            <a:endParaRPr lang="en-LV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8B30B6-5F7C-8F48-87C5-0D5DF985281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0020" y="5892800"/>
            <a:ext cx="1333500" cy="381000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7CFC8649-CA34-2D43-9674-747C9B04F7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0021" y="4293164"/>
            <a:ext cx="6559941" cy="128823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spc="60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Name Surname</a:t>
            </a:r>
          </a:p>
          <a:p>
            <a:r>
              <a:rPr lang="en-GB" dirty="0"/>
              <a:t>Senior Partner, Cobalt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4E81C7-C893-BC4D-B48E-57387B229F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20" y="1662536"/>
            <a:ext cx="6559941" cy="144088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br>
              <a:rPr lang="en-GB" dirty="0"/>
            </a:br>
            <a:r>
              <a:rPr lang="en-GB" dirty="0"/>
              <a:t>Master title style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54DB10E2-A2EC-7F43-96E3-23C4F7BA2F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0020" y="3182934"/>
            <a:ext cx="6559941" cy="651157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of the client</a:t>
            </a:r>
          </a:p>
        </p:txBody>
      </p:sp>
    </p:spTree>
    <p:extLst>
      <p:ext uri="{BB962C8B-B14F-4D97-AF65-F5344CB8AC3E}">
        <p14:creationId xmlns:p14="http://schemas.microsoft.com/office/powerpoint/2010/main" val="4038895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C0CA5A8B-3981-0842-AEA8-DFCCABD912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0019" y="777834"/>
            <a:ext cx="10671958" cy="494607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393264289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74CE30E-6DB1-9A40-BA47-F32FAAC8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020" y="691078"/>
            <a:ext cx="4174789" cy="18050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i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September 2020</a:t>
            </a:r>
            <a:endParaRPr lang="en-LV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2705FA-FBAE-F84A-8A6C-1762A1A186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0020" y="5892800"/>
            <a:ext cx="1333500" cy="3810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F1EAD789-C1C6-9A4D-9552-6B2080C02FB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0021" y="4293164"/>
            <a:ext cx="6559941" cy="128823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spc="60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Name Surname</a:t>
            </a:r>
          </a:p>
          <a:p>
            <a:r>
              <a:rPr lang="en-GB" dirty="0"/>
              <a:t>Senior Partner, Cobalt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1B1F0F30-84E1-DC46-AA50-17CBC94C307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20" y="1662536"/>
            <a:ext cx="6559941" cy="144088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br>
              <a:rPr lang="en-GB" dirty="0"/>
            </a:br>
            <a:r>
              <a:rPr lang="en-GB" dirty="0"/>
              <a:t>Master title style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0F5B9799-0934-D041-8EB8-9969ACA3D8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0020" y="3182934"/>
            <a:ext cx="6559941" cy="651157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of the client</a:t>
            </a:r>
          </a:p>
        </p:txBody>
      </p:sp>
    </p:spTree>
    <p:extLst>
      <p:ext uri="{BB962C8B-B14F-4D97-AF65-F5344CB8AC3E}">
        <p14:creationId xmlns:p14="http://schemas.microsoft.com/office/powerpoint/2010/main" val="32771307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149F25F-2E37-9D43-BF74-8EF14DA10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020" y="691078"/>
            <a:ext cx="4174789" cy="18050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i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September 2020</a:t>
            </a:r>
            <a:endParaRPr lang="en-LV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FA12D57-036B-6B48-8582-1A52CC04870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007" y="5892800"/>
            <a:ext cx="1327526" cy="381000"/>
          </a:xfrm>
          <a:prstGeom prst="rect">
            <a:avLst/>
          </a:prstGeom>
        </p:spPr>
      </p:pic>
      <p:sp>
        <p:nvSpPr>
          <p:cNvPr id="20" name="Subtitle 2">
            <a:extLst>
              <a:ext uri="{FF2B5EF4-FFF2-40B4-BE49-F238E27FC236}">
                <a16:creationId xmlns:a16="http://schemas.microsoft.com/office/drawing/2014/main" id="{31D6CD45-44B1-2D4C-B427-79EB12A8231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0021" y="4293164"/>
            <a:ext cx="6559941" cy="128823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spc="6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Name Surname</a:t>
            </a:r>
          </a:p>
          <a:p>
            <a:r>
              <a:rPr lang="en-GB" dirty="0"/>
              <a:t>Senior Partner, Cobalt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86F4329C-D84E-7344-AB05-DD2DF96D19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20" y="1662536"/>
            <a:ext cx="6559941" cy="144088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br>
              <a:rPr lang="en-GB" dirty="0"/>
            </a:br>
            <a:r>
              <a:rPr lang="en-GB" dirty="0"/>
              <a:t>Master title style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1DA3D5EC-9D84-684C-B278-577270A26F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0020" y="3182934"/>
            <a:ext cx="6559941" cy="651157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of the client</a:t>
            </a:r>
          </a:p>
        </p:txBody>
      </p:sp>
    </p:spTree>
    <p:extLst>
      <p:ext uri="{BB962C8B-B14F-4D97-AF65-F5344CB8AC3E}">
        <p14:creationId xmlns:p14="http://schemas.microsoft.com/office/powerpoint/2010/main" val="1796504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_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518B85-08F2-AB4B-8B32-DCC63B530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020" y="691078"/>
            <a:ext cx="4174789" cy="18050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i="0">
                <a:solidFill>
                  <a:schemeClr val="bg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September 2020</a:t>
            </a:r>
            <a:endParaRPr lang="en-LV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297408-96C0-7848-AE27-318E45562C2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007" y="5892800"/>
            <a:ext cx="1327526" cy="381000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54C0DA0E-301E-4F48-B6AD-7F499BC8FF2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0021" y="4293164"/>
            <a:ext cx="6559941" cy="128823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spc="6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Name Surname</a:t>
            </a:r>
          </a:p>
          <a:p>
            <a:r>
              <a:rPr lang="en-GB" dirty="0"/>
              <a:t>Senior Partner, Cobalt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A5552C81-7970-BD4F-9FE1-F7901CE097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20" y="1662536"/>
            <a:ext cx="6559941" cy="1440886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br>
              <a:rPr lang="en-GB" dirty="0"/>
            </a:br>
            <a:r>
              <a:rPr lang="en-GB" dirty="0"/>
              <a:t>Master title style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537D540F-6632-EB43-8033-6B39C3C1507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0020" y="3182934"/>
            <a:ext cx="6559941" cy="651157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Name of the client</a:t>
            </a:r>
          </a:p>
        </p:txBody>
      </p:sp>
    </p:spTree>
    <p:extLst>
      <p:ext uri="{BB962C8B-B14F-4D97-AF65-F5344CB8AC3E}">
        <p14:creationId xmlns:p14="http://schemas.microsoft.com/office/powerpoint/2010/main" val="18337114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7EBBE48-9C39-9741-9A87-63D161203B5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92908" y="-1959"/>
            <a:ext cx="6399092" cy="6859959"/>
          </a:xfrm>
          <a:custGeom>
            <a:avLst/>
            <a:gdLst>
              <a:gd name="connsiteX0" fmla="*/ 468411 w 6410243"/>
              <a:gd name="connsiteY0" fmla="*/ 0 h 6912000"/>
              <a:gd name="connsiteX1" fmla="*/ 920196 w 6410243"/>
              <a:gd name="connsiteY1" fmla="*/ 0 h 6912000"/>
              <a:gd name="connsiteX2" fmla="*/ 5490047 w 6410243"/>
              <a:gd name="connsiteY2" fmla="*/ 0 h 6912000"/>
              <a:gd name="connsiteX3" fmla="*/ 6410243 w 6410243"/>
              <a:gd name="connsiteY3" fmla="*/ 0 h 6912000"/>
              <a:gd name="connsiteX4" fmla="*/ 6410243 w 6410243"/>
              <a:gd name="connsiteY4" fmla="*/ 6912000 h 6912000"/>
              <a:gd name="connsiteX5" fmla="*/ 5021636 w 6410243"/>
              <a:gd name="connsiteY5" fmla="*/ 6912000 h 6912000"/>
              <a:gd name="connsiteX6" fmla="*/ 920196 w 6410243"/>
              <a:gd name="connsiteY6" fmla="*/ 6912000 h 6912000"/>
              <a:gd name="connsiteX7" fmla="*/ 0 w 6410243"/>
              <a:gd name="connsiteY7" fmla="*/ 6912000 h 6912000"/>
              <a:gd name="connsiteX0" fmla="*/ 468411 w 6410243"/>
              <a:gd name="connsiteY0" fmla="*/ 0 h 6912000"/>
              <a:gd name="connsiteX1" fmla="*/ 920196 w 6410243"/>
              <a:gd name="connsiteY1" fmla="*/ 0 h 6912000"/>
              <a:gd name="connsiteX2" fmla="*/ 5490047 w 6410243"/>
              <a:gd name="connsiteY2" fmla="*/ 0 h 6912000"/>
              <a:gd name="connsiteX3" fmla="*/ 6410243 w 6410243"/>
              <a:gd name="connsiteY3" fmla="*/ 0 h 6912000"/>
              <a:gd name="connsiteX4" fmla="*/ 6410243 w 6410243"/>
              <a:gd name="connsiteY4" fmla="*/ 6912000 h 6912000"/>
              <a:gd name="connsiteX5" fmla="*/ 5021636 w 6410243"/>
              <a:gd name="connsiteY5" fmla="*/ 6912000 h 6912000"/>
              <a:gd name="connsiteX6" fmla="*/ 0 w 6410243"/>
              <a:gd name="connsiteY6" fmla="*/ 6912000 h 6912000"/>
              <a:gd name="connsiteX7" fmla="*/ 468411 w 6410243"/>
              <a:gd name="connsiteY7" fmla="*/ 0 h 6912000"/>
              <a:gd name="connsiteX0" fmla="*/ 468411 w 6410243"/>
              <a:gd name="connsiteY0" fmla="*/ 0 h 6912000"/>
              <a:gd name="connsiteX1" fmla="*/ 920196 w 6410243"/>
              <a:gd name="connsiteY1" fmla="*/ 0 h 6912000"/>
              <a:gd name="connsiteX2" fmla="*/ 5490047 w 6410243"/>
              <a:gd name="connsiteY2" fmla="*/ 0 h 6912000"/>
              <a:gd name="connsiteX3" fmla="*/ 6410243 w 6410243"/>
              <a:gd name="connsiteY3" fmla="*/ 0 h 6912000"/>
              <a:gd name="connsiteX4" fmla="*/ 6410243 w 6410243"/>
              <a:gd name="connsiteY4" fmla="*/ 6912000 h 6912000"/>
              <a:gd name="connsiteX5" fmla="*/ 5021636 w 6410243"/>
              <a:gd name="connsiteY5" fmla="*/ 6912000 h 6912000"/>
              <a:gd name="connsiteX6" fmla="*/ 0 w 6410243"/>
              <a:gd name="connsiteY6" fmla="*/ 6885980 h 6912000"/>
              <a:gd name="connsiteX7" fmla="*/ 468411 w 6410243"/>
              <a:gd name="connsiteY7" fmla="*/ 0 h 6912000"/>
              <a:gd name="connsiteX0" fmla="*/ 468411 w 6410243"/>
              <a:gd name="connsiteY0" fmla="*/ 0 h 6912000"/>
              <a:gd name="connsiteX1" fmla="*/ 920196 w 6410243"/>
              <a:gd name="connsiteY1" fmla="*/ 0 h 6912000"/>
              <a:gd name="connsiteX2" fmla="*/ 5490047 w 6410243"/>
              <a:gd name="connsiteY2" fmla="*/ 0 h 6912000"/>
              <a:gd name="connsiteX3" fmla="*/ 6410243 w 6410243"/>
              <a:gd name="connsiteY3" fmla="*/ 0 h 6912000"/>
              <a:gd name="connsiteX4" fmla="*/ 6268995 w 6410243"/>
              <a:gd name="connsiteY4" fmla="*/ 6848810 h 6912000"/>
              <a:gd name="connsiteX5" fmla="*/ 5021636 w 6410243"/>
              <a:gd name="connsiteY5" fmla="*/ 6912000 h 6912000"/>
              <a:gd name="connsiteX6" fmla="*/ 0 w 6410243"/>
              <a:gd name="connsiteY6" fmla="*/ 6885980 h 6912000"/>
              <a:gd name="connsiteX7" fmla="*/ 468411 w 6410243"/>
              <a:gd name="connsiteY7" fmla="*/ 0 h 6912000"/>
              <a:gd name="connsiteX0" fmla="*/ 468411 w 6410243"/>
              <a:gd name="connsiteY0" fmla="*/ 0 h 6885980"/>
              <a:gd name="connsiteX1" fmla="*/ 920196 w 6410243"/>
              <a:gd name="connsiteY1" fmla="*/ 0 h 6885980"/>
              <a:gd name="connsiteX2" fmla="*/ 5490047 w 6410243"/>
              <a:gd name="connsiteY2" fmla="*/ 0 h 6885980"/>
              <a:gd name="connsiteX3" fmla="*/ 6410243 w 6410243"/>
              <a:gd name="connsiteY3" fmla="*/ 0 h 6885980"/>
              <a:gd name="connsiteX4" fmla="*/ 6268995 w 6410243"/>
              <a:gd name="connsiteY4" fmla="*/ 6848810 h 6885980"/>
              <a:gd name="connsiteX5" fmla="*/ 0 w 6410243"/>
              <a:gd name="connsiteY5" fmla="*/ 6885980 h 6885980"/>
              <a:gd name="connsiteX6" fmla="*/ 468411 w 6410243"/>
              <a:gd name="connsiteY6" fmla="*/ 0 h 6885980"/>
              <a:gd name="connsiteX0" fmla="*/ 468411 w 6410243"/>
              <a:gd name="connsiteY0" fmla="*/ 0 h 6885980"/>
              <a:gd name="connsiteX1" fmla="*/ 920196 w 6410243"/>
              <a:gd name="connsiteY1" fmla="*/ 0 h 6885980"/>
              <a:gd name="connsiteX2" fmla="*/ 5490047 w 6410243"/>
              <a:gd name="connsiteY2" fmla="*/ 0 h 6885980"/>
              <a:gd name="connsiteX3" fmla="*/ 6410243 w 6410243"/>
              <a:gd name="connsiteY3" fmla="*/ 0 h 6885980"/>
              <a:gd name="connsiteX4" fmla="*/ 6399092 w 6410243"/>
              <a:gd name="connsiteY4" fmla="*/ 6882264 h 6885980"/>
              <a:gd name="connsiteX5" fmla="*/ 0 w 6410243"/>
              <a:gd name="connsiteY5" fmla="*/ 6885980 h 6885980"/>
              <a:gd name="connsiteX6" fmla="*/ 468411 w 6410243"/>
              <a:gd name="connsiteY6" fmla="*/ 0 h 6885980"/>
              <a:gd name="connsiteX0" fmla="*/ 468411 w 6410243"/>
              <a:gd name="connsiteY0" fmla="*/ 0 h 6882264"/>
              <a:gd name="connsiteX1" fmla="*/ 920196 w 6410243"/>
              <a:gd name="connsiteY1" fmla="*/ 0 h 6882264"/>
              <a:gd name="connsiteX2" fmla="*/ 5490047 w 6410243"/>
              <a:gd name="connsiteY2" fmla="*/ 0 h 6882264"/>
              <a:gd name="connsiteX3" fmla="*/ 6410243 w 6410243"/>
              <a:gd name="connsiteY3" fmla="*/ 0 h 6882264"/>
              <a:gd name="connsiteX4" fmla="*/ 6399092 w 6410243"/>
              <a:gd name="connsiteY4" fmla="*/ 6882264 h 6882264"/>
              <a:gd name="connsiteX5" fmla="*/ 0 w 6410243"/>
              <a:gd name="connsiteY5" fmla="*/ 6882263 h 6882264"/>
              <a:gd name="connsiteX6" fmla="*/ 468411 w 6410243"/>
              <a:gd name="connsiteY6" fmla="*/ 0 h 6882264"/>
              <a:gd name="connsiteX0" fmla="*/ 468411 w 6410243"/>
              <a:gd name="connsiteY0" fmla="*/ 0 h 6882264"/>
              <a:gd name="connsiteX1" fmla="*/ 920196 w 6410243"/>
              <a:gd name="connsiteY1" fmla="*/ 0 h 6882264"/>
              <a:gd name="connsiteX2" fmla="*/ 6410243 w 6410243"/>
              <a:gd name="connsiteY2" fmla="*/ 0 h 6882264"/>
              <a:gd name="connsiteX3" fmla="*/ 6399092 w 6410243"/>
              <a:gd name="connsiteY3" fmla="*/ 6882264 h 6882264"/>
              <a:gd name="connsiteX4" fmla="*/ 0 w 6410243"/>
              <a:gd name="connsiteY4" fmla="*/ 6882263 h 6882264"/>
              <a:gd name="connsiteX5" fmla="*/ 468411 w 6410243"/>
              <a:gd name="connsiteY5" fmla="*/ 0 h 6882264"/>
              <a:gd name="connsiteX0" fmla="*/ 468411 w 6410243"/>
              <a:gd name="connsiteY0" fmla="*/ 0 h 6882264"/>
              <a:gd name="connsiteX1" fmla="*/ 6410243 w 6410243"/>
              <a:gd name="connsiteY1" fmla="*/ 0 h 6882264"/>
              <a:gd name="connsiteX2" fmla="*/ 6399092 w 6410243"/>
              <a:gd name="connsiteY2" fmla="*/ 6882264 h 6882264"/>
              <a:gd name="connsiteX3" fmla="*/ 0 w 6410243"/>
              <a:gd name="connsiteY3" fmla="*/ 6882263 h 6882264"/>
              <a:gd name="connsiteX4" fmla="*/ 468411 w 6410243"/>
              <a:gd name="connsiteY4" fmla="*/ 0 h 6882264"/>
              <a:gd name="connsiteX0" fmla="*/ 464694 w 6410243"/>
              <a:gd name="connsiteY0" fmla="*/ 22303 h 6882264"/>
              <a:gd name="connsiteX1" fmla="*/ 6410243 w 6410243"/>
              <a:gd name="connsiteY1" fmla="*/ 0 h 6882264"/>
              <a:gd name="connsiteX2" fmla="*/ 6399092 w 6410243"/>
              <a:gd name="connsiteY2" fmla="*/ 6882264 h 6882264"/>
              <a:gd name="connsiteX3" fmla="*/ 0 w 6410243"/>
              <a:gd name="connsiteY3" fmla="*/ 6882263 h 6882264"/>
              <a:gd name="connsiteX4" fmla="*/ 464694 w 6410243"/>
              <a:gd name="connsiteY4" fmla="*/ 22303 h 6882264"/>
              <a:gd name="connsiteX0" fmla="*/ 464694 w 6399092"/>
              <a:gd name="connsiteY0" fmla="*/ 0 h 6859961"/>
              <a:gd name="connsiteX1" fmla="*/ 6302448 w 6399092"/>
              <a:gd name="connsiteY1" fmla="*/ 29737 h 6859961"/>
              <a:gd name="connsiteX2" fmla="*/ 6399092 w 6399092"/>
              <a:gd name="connsiteY2" fmla="*/ 6859961 h 6859961"/>
              <a:gd name="connsiteX3" fmla="*/ 0 w 6399092"/>
              <a:gd name="connsiteY3" fmla="*/ 6859960 h 6859961"/>
              <a:gd name="connsiteX4" fmla="*/ 464694 w 6399092"/>
              <a:gd name="connsiteY4" fmla="*/ 0 h 6859961"/>
              <a:gd name="connsiteX0" fmla="*/ 464694 w 6399092"/>
              <a:gd name="connsiteY0" fmla="*/ 0 h 6859961"/>
              <a:gd name="connsiteX1" fmla="*/ 6399092 w 6399092"/>
              <a:gd name="connsiteY1" fmla="*/ 1 h 6859961"/>
              <a:gd name="connsiteX2" fmla="*/ 6399092 w 6399092"/>
              <a:gd name="connsiteY2" fmla="*/ 6859961 h 6859961"/>
              <a:gd name="connsiteX3" fmla="*/ 0 w 6399092"/>
              <a:gd name="connsiteY3" fmla="*/ 6859960 h 6859961"/>
              <a:gd name="connsiteX4" fmla="*/ 464694 w 6399092"/>
              <a:gd name="connsiteY4" fmla="*/ 0 h 6859961"/>
              <a:gd name="connsiteX0" fmla="*/ 460977 w 6399092"/>
              <a:gd name="connsiteY0" fmla="*/ 55755 h 6859960"/>
              <a:gd name="connsiteX1" fmla="*/ 6399092 w 6399092"/>
              <a:gd name="connsiteY1" fmla="*/ 0 h 6859960"/>
              <a:gd name="connsiteX2" fmla="*/ 6399092 w 6399092"/>
              <a:gd name="connsiteY2" fmla="*/ 6859960 h 6859960"/>
              <a:gd name="connsiteX3" fmla="*/ 0 w 6399092"/>
              <a:gd name="connsiteY3" fmla="*/ 6859959 h 6859960"/>
              <a:gd name="connsiteX4" fmla="*/ 460977 w 6399092"/>
              <a:gd name="connsiteY4" fmla="*/ 55755 h 6859960"/>
              <a:gd name="connsiteX0" fmla="*/ 464694 w 6399092"/>
              <a:gd name="connsiteY0" fmla="*/ 3716 h 6859960"/>
              <a:gd name="connsiteX1" fmla="*/ 6399092 w 6399092"/>
              <a:gd name="connsiteY1" fmla="*/ 0 h 6859960"/>
              <a:gd name="connsiteX2" fmla="*/ 6399092 w 6399092"/>
              <a:gd name="connsiteY2" fmla="*/ 6859960 h 6859960"/>
              <a:gd name="connsiteX3" fmla="*/ 0 w 6399092"/>
              <a:gd name="connsiteY3" fmla="*/ 6859959 h 6859960"/>
              <a:gd name="connsiteX4" fmla="*/ 464694 w 6399092"/>
              <a:gd name="connsiteY4" fmla="*/ 3716 h 6859960"/>
              <a:gd name="connsiteX0" fmla="*/ 461452 w 6399092"/>
              <a:gd name="connsiteY0" fmla="*/ 45869 h 6859960"/>
              <a:gd name="connsiteX1" fmla="*/ 6399092 w 6399092"/>
              <a:gd name="connsiteY1" fmla="*/ 0 h 6859960"/>
              <a:gd name="connsiteX2" fmla="*/ 6399092 w 6399092"/>
              <a:gd name="connsiteY2" fmla="*/ 6859960 h 6859960"/>
              <a:gd name="connsiteX3" fmla="*/ 0 w 6399092"/>
              <a:gd name="connsiteY3" fmla="*/ 6859959 h 6859960"/>
              <a:gd name="connsiteX4" fmla="*/ 461452 w 6399092"/>
              <a:gd name="connsiteY4" fmla="*/ 45869 h 6859960"/>
              <a:gd name="connsiteX0" fmla="*/ 464695 w 6399092"/>
              <a:gd name="connsiteY0" fmla="*/ 474 h 6859960"/>
              <a:gd name="connsiteX1" fmla="*/ 6399092 w 6399092"/>
              <a:gd name="connsiteY1" fmla="*/ 0 h 6859960"/>
              <a:gd name="connsiteX2" fmla="*/ 6399092 w 6399092"/>
              <a:gd name="connsiteY2" fmla="*/ 6859960 h 6859960"/>
              <a:gd name="connsiteX3" fmla="*/ 0 w 6399092"/>
              <a:gd name="connsiteY3" fmla="*/ 6859959 h 6859960"/>
              <a:gd name="connsiteX4" fmla="*/ 464695 w 6399092"/>
              <a:gd name="connsiteY4" fmla="*/ 474 h 6859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99092" h="6859960">
                <a:moveTo>
                  <a:pt x="464695" y="474"/>
                </a:moveTo>
                <a:lnTo>
                  <a:pt x="6399092" y="0"/>
                </a:lnTo>
                <a:lnTo>
                  <a:pt x="6399092" y="6859960"/>
                </a:lnTo>
                <a:lnTo>
                  <a:pt x="0" y="6859959"/>
                </a:lnTo>
                <a:lnTo>
                  <a:pt x="464695" y="474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1D2EE2-555E-A345-AADB-6A7437F2A9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0020" y="5892800"/>
            <a:ext cx="1333500" cy="381000"/>
          </a:xfrm>
          <a:prstGeom prst="rect">
            <a:avLst/>
          </a:prstGeom>
        </p:spPr>
      </p:pic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7C8B0A57-AAFC-1B45-BBE4-C0A4F8663F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20" y="691078"/>
            <a:ext cx="4916385" cy="4937826"/>
          </a:xfrm>
          <a:prstGeom prst="rect">
            <a:avLst/>
          </a:prstGeom>
        </p:spPr>
        <p:txBody>
          <a:bodyPr anchor="ctr"/>
          <a:lstStyle>
            <a:lvl1pPr>
              <a:defRPr sz="48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</a:t>
            </a:r>
            <a:br>
              <a:rPr lang="en-GB" dirty="0"/>
            </a:br>
            <a:r>
              <a:rPr lang="en-GB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96692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pening Slide_6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4A62761-23BE-7E46-B3A1-FADB18AB596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92233" y="-27000"/>
            <a:ext cx="6410243" cy="6912000"/>
          </a:xfrm>
          <a:custGeom>
            <a:avLst/>
            <a:gdLst>
              <a:gd name="connsiteX0" fmla="*/ 468411 w 6410243"/>
              <a:gd name="connsiteY0" fmla="*/ 0 h 6912000"/>
              <a:gd name="connsiteX1" fmla="*/ 920196 w 6410243"/>
              <a:gd name="connsiteY1" fmla="*/ 0 h 6912000"/>
              <a:gd name="connsiteX2" fmla="*/ 5490047 w 6410243"/>
              <a:gd name="connsiteY2" fmla="*/ 0 h 6912000"/>
              <a:gd name="connsiteX3" fmla="*/ 6410243 w 6410243"/>
              <a:gd name="connsiteY3" fmla="*/ 0 h 6912000"/>
              <a:gd name="connsiteX4" fmla="*/ 6410243 w 6410243"/>
              <a:gd name="connsiteY4" fmla="*/ 6912000 h 6912000"/>
              <a:gd name="connsiteX5" fmla="*/ 5021636 w 6410243"/>
              <a:gd name="connsiteY5" fmla="*/ 6912000 h 6912000"/>
              <a:gd name="connsiteX6" fmla="*/ 920196 w 6410243"/>
              <a:gd name="connsiteY6" fmla="*/ 6912000 h 6912000"/>
              <a:gd name="connsiteX7" fmla="*/ 0 w 6410243"/>
              <a:gd name="connsiteY7" fmla="*/ 6912000 h 69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10243" h="6912000">
                <a:moveTo>
                  <a:pt x="468411" y="0"/>
                </a:moveTo>
                <a:lnTo>
                  <a:pt x="920196" y="0"/>
                </a:lnTo>
                <a:lnTo>
                  <a:pt x="5490047" y="0"/>
                </a:lnTo>
                <a:lnTo>
                  <a:pt x="6410243" y="0"/>
                </a:lnTo>
                <a:lnTo>
                  <a:pt x="6410243" y="6912000"/>
                </a:lnTo>
                <a:lnTo>
                  <a:pt x="5021636" y="6912000"/>
                </a:lnTo>
                <a:lnTo>
                  <a:pt x="920196" y="6912000"/>
                </a:lnTo>
                <a:lnTo>
                  <a:pt x="0" y="69120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algn="ctr">
              <a:defRPr b="1">
                <a:solidFill>
                  <a:schemeClr val="bg2"/>
                </a:solidFill>
              </a:defRPr>
            </a:lvl1pPr>
          </a:lstStyle>
          <a:p>
            <a:r>
              <a:rPr lang="en-EE" dirty="0"/>
              <a:t>Drag and drop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8B8E2A-BB3D-2C44-A86E-E413D00AB7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0020" y="5892800"/>
            <a:ext cx="1333500" cy="381000"/>
          </a:xfrm>
          <a:prstGeom prst="rect">
            <a:avLst/>
          </a:prstGeom>
        </p:spPr>
      </p:pic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93B9023C-A773-DF4B-8590-6383C09A8C0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0020" y="691078"/>
            <a:ext cx="4916385" cy="4937826"/>
          </a:xfrm>
          <a:prstGeom prst="rect">
            <a:avLst/>
          </a:prstGeom>
        </p:spPr>
        <p:txBody>
          <a:bodyPr anchor="ctr"/>
          <a:lstStyle>
            <a:lvl1pPr>
              <a:defRPr sz="4800" b="1">
                <a:solidFill>
                  <a:schemeClr val="accent2"/>
                </a:solidFill>
              </a:defRPr>
            </a:lvl1pPr>
          </a:lstStyle>
          <a:p>
            <a:r>
              <a:rPr lang="en-GB" dirty="0"/>
              <a:t>Click to edit</a:t>
            </a:r>
            <a:br>
              <a:rPr lang="en-GB" dirty="0"/>
            </a:br>
            <a:r>
              <a:rPr lang="en-GB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6057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CE8E80C-0478-534F-8C16-82C4C8F5CB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28256" y="2799978"/>
            <a:ext cx="4584700" cy="130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86281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F5ECBF9-A347-5646-99F3-C1A48D7841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29050" y="2790825"/>
            <a:ext cx="458470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93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_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1CB9FB0A-C70B-AB46-8D31-66BAD75EB2D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63364" y="1746249"/>
            <a:ext cx="1440000" cy="144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8D810A3A-E250-B742-81AC-B47F5BEA9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BE1509C2-179C-7A40-9903-E07A58FA23C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974297" y="1746249"/>
            <a:ext cx="1440000" cy="144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858E9B50-8A89-D848-A7BF-AC704A9252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85230" y="1746249"/>
            <a:ext cx="1440000" cy="144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3" name="Picture Placeholder 16">
            <a:extLst>
              <a:ext uri="{FF2B5EF4-FFF2-40B4-BE49-F238E27FC236}">
                <a16:creationId xmlns:a16="http://schemas.microsoft.com/office/drawing/2014/main" id="{8752E703-A46C-2D4A-BB3A-0406CE7584B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596164" y="1746249"/>
            <a:ext cx="1440000" cy="144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74AB2F-9119-D044-96AD-B977CDE160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3763" y="3411622"/>
            <a:ext cx="2059201" cy="17446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4068F274-D1CC-E24E-8770-14AC0B87BB7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4696" y="3411622"/>
            <a:ext cx="2059201" cy="17446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214D154F-DA82-704E-BB11-ED10512136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72243" y="3411622"/>
            <a:ext cx="2059201" cy="17446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33B04815-23FE-B147-BB0F-E5DE07E2D3B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86563" y="3411622"/>
            <a:ext cx="2059201" cy="17446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4033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_5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">
            <a:extLst>
              <a:ext uri="{FF2B5EF4-FFF2-40B4-BE49-F238E27FC236}">
                <a16:creationId xmlns:a16="http://schemas.microsoft.com/office/drawing/2014/main" id="{EF7327E4-74CA-2E4D-818E-C3C7E6190E45}"/>
              </a:ext>
            </a:extLst>
          </p:cNvPr>
          <p:cNvSpPr/>
          <p:nvPr userDrawn="1"/>
        </p:nvSpPr>
        <p:spPr>
          <a:xfrm>
            <a:off x="1" y="3429000"/>
            <a:ext cx="12192000" cy="2161309"/>
          </a:xfrm>
          <a:prstGeom prst="parallelogram">
            <a:avLst>
              <a:gd name="adj" fmla="val 0"/>
            </a:avLst>
          </a:prstGeom>
          <a:solidFill>
            <a:schemeClr val="tx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marL="0" indent="0" defTabSz="825500">
              <a:buFont typeface="Arial" panose="020B0604020202020204" pitchFamily="34" charset="0"/>
              <a:buNone/>
              <a:defRPr sz="3500">
                <a:latin typeface="+mn-lt"/>
                <a:ea typeface="+mn-ea"/>
                <a:cs typeface="+mn-cs"/>
                <a:sym typeface="Sofia Pro Regular"/>
              </a:defRPr>
            </a:pPr>
            <a:endParaRPr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1CB9FB0A-C70B-AB46-8D31-66BAD75EB2DD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1621301" y="1505455"/>
            <a:ext cx="792000" cy="792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8D810A3A-E250-B742-81AC-B47F5BEA9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9" name="Picture Placeholder 16">
            <a:extLst>
              <a:ext uri="{FF2B5EF4-FFF2-40B4-BE49-F238E27FC236}">
                <a16:creationId xmlns:a16="http://schemas.microsoft.com/office/drawing/2014/main" id="{BE1509C2-179C-7A40-9903-E07A58FA23C4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338654" y="1505455"/>
            <a:ext cx="792000" cy="792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858E9B50-8A89-D848-A7BF-AC704A9252CF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7056007" y="1505455"/>
            <a:ext cx="792000" cy="792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3" name="Picture Placeholder 16">
            <a:extLst>
              <a:ext uri="{FF2B5EF4-FFF2-40B4-BE49-F238E27FC236}">
                <a16:creationId xmlns:a16="http://schemas.microsoft.com/office/drawing/2014/main" id="{8752E703-A46C-2D4A-BB3A-0406CE7584BB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9773359" y="1505455"/>
            <a:ext cx="792000" cy="792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74AB2F-9119-D044-96AD-B977CDE160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9479" y="2375606"/>
            <a:ext cx="2075644" cy="7880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CEFE8157-D467-0044-97A6-60ECEFA527C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696832" y="2375606"/>
            <a:ext cx="2075644" cy="7880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18EAACA4-5124-7342-AC0D-F4BCD17388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414185" y="2375606"/>
            <a:ext cx="2075644" cy="7880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C7878F5C-DC6C-0A48-BA18-FBA87E62093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131538" y="2375606"/>
            <a:ext cx="2075644" cy="7880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8" name="Text Placeholder 3">
            <a:extLst>
              <a:ext uri="{FF2B5EF4-FFF2-40B4-BE49-F238E27FC236}">
                <a16:creationId xmlns:a16="http://schemas.microsoft.com/office/drawing/2014/main" id="{0F6AFDDF-4A6C-B54D-AF6C-C556CAD3498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0050" y="3868738"/>
            <a:ext cx="4121050" cy="548395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59" name="Text Placeholder 3">
            <a:extLst>
              <a:ext uri="{FF2B5EF4-FFF2-40B4-BE49-F238E27FC236}">
                <a16:creationId xmlns:a16="http://schemas.microsoft.com/office/drawing/2014/main" id="{AD6747DC-B24B-AB48-958E-6EC1BDAD38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980050" y="4713752"/>
            <a:ext cx="4121050" cy="548395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60" name="Text Placeholder 3">
            <a:extLst>
              <a:ext uri="{FF2B5EF4-FFF2-40B4-BE49-F238E27FC236}">
                <a16:creationId xmlns:a16="http://schemas.microsoft.com/office/drawing/2014/main" id="{ED2434F9-D535-1A45-8FEC-253770DD59F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401614" y="3868738"/>
            <a:ext cx="4121050" cy="548395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3D79CF58-4B17-6A46-AF47-1A9A0D421D0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401614" y="4713752"/>
            <a:ext cx="4121050" cy="548395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2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edit</a:t>
            </a:r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1F8477E4-7F3C-D648-9571-EA5F0FE51C2F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029543" y="4572999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C8FAA15D-9150-734C-BACD-BF6378F358F8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29543" y="3690660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7D025D32-9EC6-8046-B394-24A74E9B80C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451470" y="3690660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A7EA0A27-0279-2447-A885-CBD61C3BA87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451470" y="4572999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36722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2.xml"/><Relationship Id="rId26" Type="http://schemas.openxmlformats.org/officeDocument/2006/relationships/slideLayout" Target="../slideLayouts/slideLayout30.xml"/><Relationship Id="rId3" Type="http://schemas.openxmlformats.org/officeDocument/2006/relationships/slideLayout" Target="../slideLayouts/slideLayout7.xml"/><Relationship Id="rId21" Type="http://schemas.openxmlformats.org/officeDocument/2006/relationships/slideLayout" Target="../slideLayouts/slideLayout25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5" Type="http://schemas.openxmlformats.org/officeDocument/2006/relationships/slideLayout" Target="../slideLayouts/slideLayout29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slideLayout" Target="../slideLayouts/slideLayout24.xml"/><Relationship Id="rId29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2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23" Type="http://schemas.openxmlformats.org/officeDocument/2006/relationships/slideLayout" Target="../slideLayouts/slideLayout27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23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Relationship Id="rId22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slideLayout" Target="../slideLayouts/slideLayout60.xml"/><Relationship Id="rId26" Type="http://schemas.openxmlformats.org/officeDocument/2006/relationships/slideLayout" Target="../slideLayouts/slideLayout68.xml"/><Relationship Id="rId3" Type="http://schemas.openxmlformats.org/officeDocument/2006/relationships/slideLayout" Target="../slideLayouts/slideLayout45.xml"/><Relationship Id="rId21" Type="http://schemas.openxmlformats.org/officeDocument/2006/relationships/slideLayout" Target="../slideLayouts/slideLayout63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slideLayout" Target="../slideLayouts/slideLayout59.xml"/><Relationship Id="rId25" Type="http://schemas.openxmlformats.org/officeDocument/2006/relationships/slideLayout" Target="../slideLayouts/slideLayout67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20" Type="http://schemas.openxmlformats.org/officeDocument/2006/relationships/slideLayout" Target="../slideLayouts/slideLayout62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24" Type="http://schemas.openxmlformats.org/officeDocument/2006/relationships/slideLayout" Target="../slideLayouts/slideLayout66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23" Type="http://schemas.openxmlformats.org/officeDocument/2006/relationships/slideLayout" Target="../slideLayouts/slideLayout65.xml"/><Relationship Id="rId28" Type="http://schemas.openxmlformats.org/officeDocument/2006/relationships/image" Target="../media/image4.png"/><Relationship Id="rId10" Type="http://schemas.openxmlformats.org/officeDocument/2006/relationships/slideLayout" Target="../slideLayouts/slideLayout52.xml"/><Relationship Id="rId19" Type="http://schemas.openxmlformats.org/officeDocument/2006/relationships/slideLayout" Target="../slideLayouts/slideLayout61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Relationship Id="rId22" Type="http://schemas.openxmlformats.org/officeDocument/2006/relationships/slideLayout" Target="../slideLayouts/slideLayout64.xml"/><Relationship Id="rId27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5" Type="http://schemas.openxmlformats.org/officeDocument/2006/relationships/slideLayout" Target="../slideLayouts/slideLayout73.xml"/><Relationship Id="rId4" Type="http://schemas.openxmlformats.org/officeDocument/2006/relationships/slideLayout" Target="../slideLayouts/slideLayout72.xml"/><Relationship Id="rId9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3C2F3B30-25A9-0A4D-99B3-390D03C47A0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3423347"/>
              </p:ext>
            </p:extLst>
          </p:nvPr>
        </p:nvGraphicFramePr>
        <p:xfrm>
          <a:off x="0" y="26292"/>
          <a:ext cx="12192000" cy="68317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985128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2248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2926372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484357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73323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242045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830277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151603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4643324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4967448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08724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973444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821704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581436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390828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805730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2533921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582341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277701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9789847"/>
                    </a:ext>
                  </a:extLst>
                </a:gridCol>
              </a:tblGrid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0912748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752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626311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66630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029500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8842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794645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331387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64161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094926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9297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2919143"/>
                  </a:ext>
                </a:extLst>
              </a:tr>
            </a:tbl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A7CF1E-11B6-124F-AA00-0E7B1B7AC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46A03C4-A28A-5248-BD6C-F581EEBDB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0021" y="1516170"/>
            <a:ext cx="10671958" cy="42077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0304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70" r:id="rId2"/>
    <p:sldLayoutId id="2147483808" r:id="rId3"/>
    <p:sldLayoutId id="2147483757" r:id="rId4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lang="en-GB" sz="1400" b="0" i="0" kern="1200" spc="60" baseline="0" dirty="0" smtClean="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7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1797">
          <p15:clr>
            <a:srgbClr val="F26B43"/>
          </p15:clr>
        </p15:guide>
        <p15:guide id="4" orient="horz" pos="1434">
          <p15:clr>
            <a:srgbClr val="F26B43"/>
          </p15:clr>
        </p15:guide>
        <p15:guide id="5" orient="horz" pos="1071">
          <p15:clr>
            <a:srgbClr val="F26B43"/>
          </p15:clr>
        </p15:guide>
        <p15:guide id="6" orient="horz" pos="709">
          <p15:clr>
            <a:srgbClr val="F26B43"/>
          </p15:clr>
        </p15:guide>
        <p15:guide id="7" orient="horz" pos="368">
          <p15:clr>
            <a:srgbClr val="F26B43"/>
          </p15:clr>
        </p15:guide>
        <p15:guide id="8" orient="horz" pos="2523">
          <p15:clr>
            <a:srgbClr val="F26B43"/>
          </p15:clr>
        </p15:guide>
        <p15:guide id="9" orient="horz" pos="2886">
          <p15:clr>
            <a:srgbClr val="F26B43"/>
          </p15:clr>
        </p15:guide>
        <p15:guide id="10" orient="horz" pos="3249">
          <p15:clr>
            <a:srgbClr val="F26B43"/>
          </p15:clr>
        </p15:guide>
        <p15:guide id="11" orient="horz" pos="3612">
          <p15:clr>
            <a:srgbClr val="F26B43"/>
          </p15:clr>
        </p15:guide>
        <p15:guide id="12" orient="horz" pos="3952">
          <p15:clr>
            <a:srgbClr val="F26B43"/>
          </p15:clr>
        </p15:guide>
        <p15:guide id="13" pos="778">
          <p15:clr>
            <a:srgbClr val="F26B43"/>
          </p15:clr>
        </p15:guide>
        <p15:guide id="14" pos="1141">
          <p15:clr>
            <a:srgbClr val="F26B43"/>
          </p15:clr>
        </p15:guide>
        <p15:guide id="15" pos="1527">
          <p15:clr>
            <a:srgbClr val="F26B43"/>
          </p15:clr>
        </p15:guide>
        <p15:guide id="16" pos="1912">
          <p15:clr>
            <a:srgbClr val="F26B43"/>
          </p15:clr>
        </p15:guide>
        <p15:guide id="17" pos="2298">
          <p15:clr>
            <a:srgbClr val="F26B43"/>
          </p15:clr>
        </p15:guide>
        <p15:guide id="18" pos="2683">
          <p15:clr>
            <a:srgbClr val="F26B43"/>
          </p15:clr>
        </p15:guide>
        <p15:guide id="19" pos="3069">
          <p15:clr>
            <a:srgbClr val="F26B43"/>
          </p15:clr>
        </p15:guide>
        <p15:guide id="21" pos="3454">
          <p15:clr>
            <a:srgbClr val="F26B43"/>
          </p15:clr>
        </p15:guide>
        <p15:guide id="22" pos="3840">
          <p15:clr>
            <a:srgbClr val="F26B43"/>
          </p15:clr>
        </p15:guide>
        <p15:guide id="23" pos="4226">
          <p15:clr>
            <a:srgbClr val="F26B43"/>
          </p15:clr>
        </p15:guide>
        <p15:guide id="24" pos="4611">
          <p15:clr>
            <a:srgbClr val="F26B43"/>
          </p15:clr>
        </p15:guide>
        <p15:guide id="25" pos="4997">
          <p15:clr>
            <a:srgbClr val="F26B43"/>
          </p15:clr>
        </p15:guide>
        <p15:guide id="26" pos="5382">
          <p15:clr>
            <a:srgbClr val="F26B43"/>
          </p15:clr>
        </p15:guide>
        <p15:guide id="27" pos="5768">
          <p15:clr>
            <a:srgbClr val="F26B43"/>
          </p15:clr>
        </p15:guide>
        <p15:guide id="28" pos="6153">
          <p15:clr>
            <a:srgbClr val="F26B43"/>
          </p15:clr>
        </p15:guide>
        <p15:guide id="29" pos="6516">
          <p15:clr>
            <a:srgbClr val="F26B43"/>
          </p15:clr>
        </p15:guide>
        <p15:guide id="30" pos="6902">
          <p15:clr>
            <a:srgbClr val="F26B43"/>
          </p15:clr>
        </p15:guide>
        <p15:guide id="31" pos="728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3C2F3B30-25A9-0A4D-99B3-390D03C47A0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89627350"/>
              </p:ext>
            </p:extLst>
          </p:nvPr>
        </p:nvGraphicFramePr>
        <p:xfrm>
          <a:off x="0" y="26292"/>
          <a:ext cx="12192000" cy="68317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985128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2248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2926372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484357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73323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242045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830277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151603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4643324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4967448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08724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973444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821704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581436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390828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805730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2533921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582341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277701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9789847"/>
                    </a:ext>
                  </a:extLst>
                </a:gridCol>
              </a:tblGrid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0912748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752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626311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66630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029500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8842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794645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331387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64161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094926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9297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2919143"/>
                  </a:ext>
                </a:extLst>
              </a:tr>
            </a:tbl>
          </a:graphicData>
        </a:graphic>
      </p:graphicFrame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09373AE-E907-1C4D-8DD3-F4C4AF85D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240070C-9BB4-F443-84B1-833677329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0021" y="1516170"/>
            <a:ext cx="10671958" cy="42077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2007E5-59FC-7B42-9FB7-E791744F9FA3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007" y="5892800"/>
            <a:ext cx="13275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3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779" r:id="rId2"/>
    <p:sldLayoutId id="2147483826" r:id="rId3"/>
    <p:sldLayoutId id="2147483776" r:id="rId4"/>
    <p:sldLayoutId id="2147483842" r:id="rId5"/>
    <p:sldLayoutId id="2147483841" r:id="rId6"/>
    <p:sldLayoutId id="2147483783" r:id="rId7"/>
    <p:sldLayoutId id="2147483784" r:id="rId8"/>
    <p:sldLayoutId id="2147483781" r:id="rId9"/>
    <p:sldLayoutId id="2147483825" r:id="rId10"/>
    <p:sldLayoutId id="2147483828" r:id="rId11"/>
    <p:sldLayoutId id="2147483775" r:id="rId12"/>
    <p:sldLayoutId id="2147483840" r:id="rId13"/>
    <p:sldLayoutId id="2147483830" r:id="rId14"/>
    <p:sldLayoutId id="2147483824" r:id="rId15"/>
    <p:sldLayoutId id="2147483827" r:id="rId16"/>
    <p:sldLayoutId id="2147483777" r:id="rId17"/>
    <p:sldLayoutId id="2147483738" r:id="rId18"/>
    <p:sldLayoutId id="2147483739" r:id="rId19"/>
    <p:sldLayoutId id="2147483740" r:id="rId20"/>
    <p:sldLayoutId id="2147483786" r:id="rId21"/>
    <p:sldLayoutId id="2147483837" r:id="rId22"/>
    <p:sldLayoutId id="2147483788" r:id="rId23"/>
    <p:sldLayoutId id="2147483838" r:id="rId24"/>
    <p:sldLayoutId id="2147483823" r:id="rId25"/>
    <p:sldLayoutId id="2147483847" r:id="rId26"/>
    <p:sldLayoutId id="2147483848" r:id="rId27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182563" indent="-182563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tabLst/>
        <a:defRPr lang="en-GB" sz="1800" b="0" i="0" kern="1200" spc="60" baseline="0" dirty="0" smtClean="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  <a:lvl2pPr marL="457200" marR="0" indent="-182563" algn="just" defTabSz="914400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1"/>
        </a:buClr>
        <a:buSzTx/>
        <a:buFont typeface="Arial" panose="020B0604020202020204" pitchFamily="34" charset="0"/>
        <a:buChar char="•"/>
        <a:tabLst/>
        <a:defRPr sz="1600" b="0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720725" marR="0" indent="-182563" algn="just" defTabSz="914400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1"/>
        </a:buClr>
        <a:buSzTx/>
        <a:buFont typeface="Arial" panose="020B0604020202020204" pitchFamily="34" charset="0"/>
        <a:buChar char="•"/>
        <a:tabLst/>
        <a:defRPr sz="1400" b="0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3pPr>
      <a:lvl4pPr marL="984250" indent="-182563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tabLst/>
        <a:defRPr sz="1200" b="0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4pPr>
      <a:lvl5pPr marL="1249363" indent="-173038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tabLst/>
        <a:defRPr sz="1000" b="0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7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1797">
          <p15:clr>
            <a:srgbClr val="F26B43"/>
          </p15:clr>
        </p15:guide>
        <p15:guide id="4" orient="horz" pos="1434">
          <p15:clr>
            <a:srgbClr val="F26B43"/>
          </p15:clr>
        </p15:guide>
        <p15:guide id="5" orient="horz" pos="1071">
          <p15:clr>
            <a:srgbClr val="F26B43"/>
          </p15:clr>
        </p15:guide>
        <p15:guide id="6" orient="horz" pos="709">
          <p15:clr>
            <a:srgbClr val="F26B43"/>
          </p15:clr>
        </p15:guide>
        <p15:guide id="7" orient="horz" pos="368">
          <p15:clr>
            <a:srgbClr val="F26B43"/>
          </p15:clr>
        </p15:guide>
        <p15:guide id="8" orient="horz" pos="2523">
          <p15:clr>
            <a:srgbClr val="F26B43"/>
          </p15:clr>
        </p15:guide>
        <p15:guide id="9" orient="horz" pos="2886">
          <p15:clr>
            <a:srgbClr val="F26B43"/>
          </p15:clr>
        </p15:guide>
        <p15:guide id="10" orient="horz" pos="3249">
          <p15:clr>
            <a:srgbClr val="F26B43"/>
          </p15:clr>
        </p15:guide>
        <p15:guide id="11" orient="horz" pos="3612">
          <p15:clr>
            <a:srgbClr val="F26B43"/>
          </p15:clr>
        </p15:guide>
        <p15:guide id="12" orient="horz" pos="3952">
          <p15:clr>
            <a:srgbClr val="F26B43"/>
          </p15:clr>
        </p15:guide>
        <p15:guide id="13" pos="778">
          <p15:clr>
            <a:srgbClr val="F26B43"/>
          </p15:clr>
        </p15:guide>
        <p15:guide id="14" pos="1141">
          <p15:clr>
            <a:srgbClr val="F26B43"/>
          </p15:clr>
        </p15:guide>
        <p15:guide id="15" pos="1527">
          <p15:clr>
            <a:srgbClr val="F26B43"/>
          </p15:clr>
        </p15:guide>
        <p15:guide id="16" pos="1912">
          <p15:clr>
            <a:srgbClr val="F26B43"/>
          </p15:clr>
        </p15:guide>
        <p15:guide id="17" pos="2298">
          <p15:clr>
            <a:srgbClr val="F26B43"/>
          </p15:clr>
        </p15:guide>
        <p15:guide id="18" pos="2683">
          <p15:clr>
            <a:srgbClr val="F26B43"/>
          </p15:clr>
        </p15:guide>
        <p15:guide id="19" pos="3069">
          <p15:clr>
            <a:srgbClr val="F26B43"/>
          </p15:clr>
        </p15:guide>
        <p15:guide id="21" pos="3454">
          <p15:clr>
            <a:srgbClr val="F26B43"/>
          </p15:clr>
        </p15:guide>
        <p15:guide id="22" pos="3840">
          <p15:clr>
            <a:srgbClr val="F26B43"/>
          </p15:clr>
        </p15:guide>
        <p15:guide id="23" pos="4226">
          <p15:clr>
            <a:srgbClr val="F26B43"/>
          </p15:clr>
        </p15:guide>
        <p15:guide id="24" pos="4611">
          <p15:clr>
            <a:srgbClr val="F26B43"/>
          </p15:clr>
        </p15:guide>
        <p15:guide id="25" pos="4997">
          <p15:clr>
            <a:srgbClr val="F26B43"/>
          </p15:clr>
        </p15:guide>
        <p15:guide id="26" pos="5382">
          <p15:clr>
            <a:srgbClr val="F26B43"/>
          </p15:clr>
        </p15:guide>
        <p15:guide id="27" pos="5768">
          <p15:clr>
            <a:srgbClr val="F26B43"/>
          </p15:clr>
        </p15:guide>
        <p15:guide id="28" pos="6153">
          <p15:clr>
            <a:srgbClr val="F26B43"/>
          </p15:clr>
        </p15:guide>
        <p15:guide id="29" pos="6516">
          <p15:clr>
            <a:srgbClr val="F26B43"/>
          </p15:clr>
        </p15:guide>
        <p15:guide id="30" pos="6902">
          <p15:clr>
            <a:srgbClr val="F26B43"/>
          </p15:clr>
        </p15:guide>
        <p15:guide id="31" pos="728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3C2F3B30-25A9-0A4D-99B3-390D03C47A0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58319701"/>
              </p:ext>
            </p:extLst>
          </p:nvPr>
        </p:nvGraphicFramePr>
        <p:xfrm>
          <a:off x="0" y="26292"/>
          <a:ext cx="12192000" cy="68317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985128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2248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2926372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484357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73323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242045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830277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151603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4643324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4967448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08724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973444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821704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581436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390828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805730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2533921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582341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277701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9789847"/>
                    </a:ext>
                  </a:extLst>
                </a:gridCol>
              </a:tblGrid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0912748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752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626311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66630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029500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8842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794645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331387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64161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094926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9297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2919143"/>
                  </a:ext>
                </a:extLst>
              </a:tr>
            </a:tbl>
          </a:graphicData>
        </a:graphic>
      </p:graphicFrame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616B3937-3631-B547-A0B2-7364E8239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9ED0548-4084-C74E-B3F7-6E473B91E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0021" y="1516170"/>
            <a:ext cx="10671958" cy="42077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579F83-389D-DE4A-A871-A2551BB56BD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60020" y="5892800"/>
            <a:ext cx="13335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328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741" r:id="rId2"/>
    <p:sldLayoutId id="2147483742" r:id="rId3"/>
    <p:sldLayoutId id="2147483785" r:id="rId4"/>
    <p:sldLayoutId id="2147483787" r:id="rId5"/>
    <p:sldLayoutId id="2147483790" r:id="rId6"/>
    <p:sldLayoutId id="2147483839" r:id="rId7"/>
    <p:sldLayoutId id="2147483822" r:id="rId8"/>
    <p:sldLayoutId id="2147483849" r:id="rId9"/>
    <p:sldLayoutId id="2147483850" r:id="rId10"/>
    <p:sldLayoutId id="2147483821" r:id="rId11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182563" indent="-182563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tabLst/>
        <a:defRPr lang="en-GB" sz="1800" b="0" i="0" kern="1200" spc="60" baseline="0" dirty="0" smtClean="0">
          <a:solidFill>
            <a:schemeClr val="accent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  <a:lvl2pPr marL="446088" indent="-1730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600" b="0" i="0" kern="1200">
          <a:solidFill>
            <a:schemeClr val="accent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720725" indent="-18256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400" b="0" i="0" kern="1200">
          <a:solidFill>
            <a:schemeClr val="accent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3pPr>
      <a:lvl4pPr marL="984250" indent="-18256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200" b="0" i="0" kern="1200">
          <a:solidFill>
            <a:schemeClr val="accent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4pPr>
      <a:lvl5pPr marL="1249363" indent="-1730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000" b="0" i="0" kern="1200">
          <a:solidFill>
            <a:schemeClr val="accent2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7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orient="horz" pos="1797" userDrawn="1">
          <p15:clr>
            <a:srgbClr val="F26B43"/>
          </p15:clr>
        </p15:guide>
        <p15:guide id="4" orient="horz" pos="1434" userDrawn="1">
          <p15:clr>
            <a:srgbClr val="F26B43"/>
          </p15:clr>
        </p15:guide>
        <p15:guide id="5" orient="horz" pos="1071" userDrawn="1">
          <p15:clr>
            <a:srgbClr val="F26B43"/>
          </p15:clr>
        </p15:guide>
        <p15:guide id="6" orient="horz" pos="709" userDrawn="1">
          <p15:clr>
            <a:srgbClr val="F26B43"/>
          </p15:clr>
        </p15:guide>
        <p15:guide id="7" orient="horz" pos="368" userDrawn="1">
          <p15:clr>
            <a:srgbClr val="F26B43"/>
          </p15:clr>
        </p15:guide>
        <p15:guide id="8" orient="horz" pos="2523" userDrawn="1">
          <p15:clr>
            <a:srgbClr val="F26B43"/>
          </p15:clr>
        </p15:guide>
        <p15:guide id="9" orient="horz" pos="2886" userDrawn="1">
          <p15:clr>
            <a:srgbClr val="F26B43"/>
          </p15:clr>
        </p15:guide>
        <p15:guide id="10" orient="horz" pos="3249" userDrawn="1">
          <p15:clr>
            <a:srgbClr val="F26B43"/>
          </p15:clr>
        </p15:guide>
        <p15:guide id="11" orient="horz" pos="3612" userDrawn="1">
          <p15:clr>
            <a:srgbClr val="F26B43"/>
          </p15:clr>
        </p15:guide>
        <p15:guide id="12" orient="horz" pos="3952" userDrawn="1">
          <p15:clr>
            <a:srgbClr val="F26B43"/>
          </p15:clr>
        </p15:guide>
        <p15:guide id="13" pos="778" userDrawn="1">
          <p15:clr>
            <a:srgbClr val="F26B43"/>
          </p15:clr>
        </p15:guide>
        <p15:guide id="14" pos="1141" userDrawn="1">
          <p15:clr>
            <a:srgbClr val="F26B43"/>
          </p15:clr>
        </p15:guide>
        <p15:guide id="15" pos="1527" userDrawn="1">
          <p15:clr>
            <a:srgbClr val="F26B43"/>
          </p15:clr>
        </p15:guide>
        <p15:guide id="16" pos="1912" userDrawn="1">
          <p15:clr>
            <a:srgbClr val="F26B43"/>
          </p15:clr>
        </p15:guide>
        <p15:guide id="17" pos="2298" userDrawn="1">
          <p15:clr>
            <a:srgbClr val="F26B43"/>
          </p15:clr>
        </p15:guide>
        <p15:guide id="18" pos="2683" userDrawn="1">
          <p15:clr>
            <a:srgbClr val="F26B43"/>
          </p15:clr>
        </p15:guide>
        <p15:guide id="19" pos="3069" userDrawn="1">
          <p15:clr>
            <a:srgbClr val="F26B43"/>
          </p15:clr>
        </p15:guide>
        <p15:guide id="21" pos="3454" userDrawn="1">
          <p15:clr>
            <a:srgbClr val="F26B43"/>
          </p15:clr>
        </p15:guide>
        <p15:guide id="22" pos="3840" userDrawn="1">
          <p15:clr>
            <a:srgbClr val="F26B43"/>
          </p15:clr>
        </p15:guide>
        <p15:guide id="23" pos="4226" userDrawn="1">
          <p15:clr>
            <a:srgbClr val="F26B43"/>
          </p15:clr>
        </p15:guide>
        <p15:guide id="24" pos="4611" userDrawn="1">
          <p15:clr>
            <a:srgbClr val="F26B43"/>
          </p15:clr>
        </p15:guide>
        <p15:guide id="25" pos="4997" userDrawn="1">
          <p15:clr>
            <a:srgbClr val="F26B43"/>
          </p15:clr>
        </p15:guide>
        <p15:guide id="26" pos="5382" userDrawn="1">
          <p15:clr>
            <a:srgbClr val="F26B43"/>
          </p15:clr>
        </p15:guide>
        <p15:guide id="27" pos="5768" userDrawn="1">
          <p15:clr>
            <a:srgbClr val="F26B43"/>
          </p15:clr>
        </p15:guide>
        <p15:guide id="28" pos="6153" userDrawn="1">
          <p15:clr>
            <a:srgbClr val="F26B43"/>
          </p15:clr>
        </p15:guide>
        <p15:guide id="29" pos="6516" userDrawn="1">
          <p15:clr>
            <a:srgbClr val="F26B43"/>
          </p15:clr>
        </p15:guide>
        <p15:guide id="30" pos="6902" userDrawn="1">
          <p15:clr>
            <a:srgbClr val="F26B43"/>
          </p15:clr>
        </p15:guide>
        <p15:guide id="31" pos="7287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3C2F3B30-25A9-0A4D-99B3-390D03C47A0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92145025"/>
              </p:ext>
            </p:extLst>
          </p:nvPr>
        </p:nvGraphicFramePr>
        <p:xfrm>
          <a:off x="0" y="26292"/>
          <a:ext cx="12192000" cy="68317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985128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2248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2926372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484357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73323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242045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830277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151603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4643324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4967448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08724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973444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821704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581436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390828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805730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2533921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582341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277701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9789847"/>
                    </a:ext>
                  </a:extLst>
                </a:gridCol>
              </a:tblGrid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0912748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752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626311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66630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029500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8842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794645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331387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64161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094926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9297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2919143"/>
                  </a:ext>
                </a:extLst>
              </a:tr>
            </a:tbl>
          </a:graphicData>
        </a:graphic>
      </p:graphicFrame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09373AE-E907-1C4D-8DD3-F4C4AF85D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240070C-9BB4-F443-84B1-833677329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0021" y="1516170"/>
            <a:ext cx="10671958" cy="42077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F2B236A7-6662-6B46-A38C-A224533EE77E}"/>
              </a:ext>
            </a:extLst>
          </p:cNvPr>
          <p:cNvSpPr txBox="1">
            <a:spLocks/>
          </p:cNvSpPr>
          <p:nvPr userDrawn="1"/>
        </p:nvSpPr>
        <p:spPr>
          <a:xfrm>
            <a:off x="6529755" y="5892798"/>
            <a:ext cx="4902224" cy="381001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200" b="0" i="0" kern="1200" spc="60" baseline="0">
                <a:solidFill>
                  <a:schemeClr val="accent2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accent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accent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accent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accent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 for legal services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2007E5-59FC-7B42-9FB7-E791744F9FA3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007" y="5892800"/>
            <a:ext cx="132752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30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  <p:sldLayoutId id="2147483868" r:id="rId17"/>
    <p:sldLayoutId id="2147483869" r:id="rId18"/>
    <p:sldLayoutId id="2147483870" r:id="rId19"/>
    <p:sldLayoutId id="2147483871" r:id="rId20"/>
    <p:sldLayoutId id="2147483872" r:id="rId21"/>
    <p:sldLayoutId id="2147483873" r:id="rId22"/>
    <p:sldLayoutId id="2147483874" r:id="rId23"/>
    <p:sldLayoutId id="2147483875" r:id="rId24"/>
    <p:sldLayoutId id="2147483876" r:id="rId25"/>
    <p:sldLayoutId id="2147483877" r:id="rId26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lang="en-GB" sz="1400" b="0" i="0" kern="1200" spc="60" baseline="0" dirty="0" smtClean="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7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1797">
          <p15:clr>
            <a:srgbClr val="F26B43"/>
          </p15:clr>
        </p15:guide>
        <p15:guide id="4" orient="horz" pos="1434">
          <p15:clr>
            <a:srgbClr val="F26B43"/>
          </p15:clr>
        </p15:guide>
        <p15:guide id="5" orient="horz" pos="1071">
          <p15:clr>
            <a:srgbClr val="F26B43"/>
          </p15:clr>
        </p15:guide>
        <p15:guide id="6" orient="horz" pos="709">
          <p15:clr>
            <a:srgbClr val="F26B43"/>
          </p15:clr>
        </p15:guide>
        <p15:guide id="7" orient="horz" pos="368">
          <p15:clr>
            <a:srgbClr val="F26B43"/>
          </p15:clr>
        </p15:guide>
        <p15:guide id="8" orient="horz" pos="2523">
          <p15:clr>
            <a:srgbClr val="F26B43"/>
          </p15:clr>
        </p15:guide>
        <p15:guide id="9" orient="horz" pos="2886">
          <p15:clr>
            <a:srgbClr val="F26B43"/>
          </p15:clr>
        </p15:guide>
        <p15:guide id="10" orient="horz" pos="3249">
          <p15:clr>
            <a:srgbClr val="F26B43"/>
          </p15:clr>
        </p15:guide>
        <p15:guide id="11" orient="horz" pos="3612">
          <p15:clr>
            <a:srgbClr val="F26B43"/>
          </p15:clr>
        </p15:guide>
        <p15:guide id="12" orient="horz" pos="3952">
          <p15:clr>
            <a:srgbClr val="F26B43"/>
          </p15:clr>
        </p15:guide>
        <p15:guide id="13" pos="778">
          <p15:clr>
            <a:srgbClr val="F26B43"/>
          </p15:clr>
        </p15:guide>
        <p15:guide id="14" pos="1141">
          <p15:clr>
            <a:srgbClr val="F26B43"/>
          </p15:clr>
        </p15:guide>
        <p15:guide id="15" pos="1527">
          <p15:clr>
            <a:srgbClr val="F26B43"/>
          </p15:clr>
        </p15:guide>
        <p15:guide id="16" pos="1912">
          <p15:clr>
            <a:srgbClr val="F26B43"/>
          </p15:clr>
        </p15:guide>
        <p15:guide id="17" pos="2298">
          <p15:clr>
            <a:srgbClr val="F26B43"/>
          </p15:clr>
        </p15:guide>
        <p15:guide id="18" pos="2683">
          <p15:clr>
            <a:srgbClr val="F26B43"/>
          </p15:clr>
        </p15:guide>
        <p15:guide id="19" pos="3069">
          <p15:clr>
            <a:srgbClr val="F26B43"/>
          </p15:clr>
        </p15:guide>
        <p15:guide id="21" pos="3454">
          <p15:clr>
            <a:srgbClr val="F26B43"/>
          </p15:clr>
        </p15:guide>
        <p15:guide id="22" pos="3840">
          <p15:clr>
            <a:srgbClr val="F26B43"/>
          </p15:clr>
        </p15:guide>
        <p15:guide id="23" pos="4226">
          <p15:clr>
            <a:srgbClr val="F26B43"/>
          </p15:clr>
        </p15:guide>
        <p15:guide id="24" pos="4611">
          <p15:clr>
            <a:srgbClr val="F26B43"/>
          </p15:clr>
        </p15:guide>
        <p15:guide id="25" pos="4997">
          <p15:clr>
            <a:srgbClr val="F26B43"/>
          </p15:clr>
        </p15:guide>
        <p15:guide id="26" pos="5382">
          <p15:clr>
            <a:srgbClr val="F26B43"/>
          </p15:clr>
        </p15:guide>
        <p15:guide id="27" pos="5768">
          <p15:clr>
            <a:srgbClr val="F26B43"/>
          </p15:clr>
        </p15:guide>
        <p15:guide id="28" pos="6153">
          <p15:clr>
            <a:srgbClr val="F26B43"/>
          </p15:clr>
        </p15:guide>
        <p15:guide id="29" pos="6516">
          <p15:clr>
            <a:srgbClr val="F26B43"/>
          </p15:clr>
        </p15:guide>
        <p15:guide id="30" pos="6902">
          <p15:clr>
            <a:srgbClr val="F26B43"/>
          </p15:clr>
        </p15:guide>
        <p15:guide id="31" pos="728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3C2F3B30-25A9-0A4D-99B3-390D03C47A0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61928741"/>
              </p:ext>
            </p:extLst>
          </p:nvPr>
        </p:nvGraphicFramePr>
        <p:xfrm>
          <a:off x="0" y="26292"/>
          <a:ext cx="12192000" cy="68317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985128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2248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2926372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484357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73323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242045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830277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151603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4643324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4967448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08724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973444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821704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581436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390828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805730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2533921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582341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277701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89789847"/>
                    </a:ext>
                  </a:extLst>
                </a:gridCol>
              </a:tblGrid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0912748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752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626311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66630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029500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8842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794645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3313873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6416161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0949264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6929740"/>
                  </a:ext>
                </a:extLst>
              </a:tr>
              <a:tr h="569309"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LV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2919143"/>
                  </a:ext>
                </a:extLst>
              </a:tr>
            </a:tbl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A7CF1E-11B6-124F-AA00-0E7B1B7AC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022" y="584200"/>
            <a:ext cx="10671958" cy="7880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46A03C4-A28A-5248-BD6C-F581EEBDB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0021" y="1516170"/>
            <a:ext cx="10671958" cy="42077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952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lang="en-GB" sz="1400" b="0" i="0" kern="1200" spc="60" baseline="0" dirty="0" smtClean="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Roboto Medium" panose="02000000000000000000" pitchFamily="2" charset="0"/>
          <a:ea typeface="Roboto Medium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7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1797">
          <p15:clr>
            <a:srgbClr val="F26B43"/>
          </p15:clr>
        </p15:guide>
        <p15:guide id="4" orient="horz" pos="1434">
          <p15:clr>
            <a:srgbClr val="F26B43"/>
          </p15:clr>
        </p15:guide>
        <p15:guide id="5" orient="horz" pos="1071">
          <p15:clr>
            <a:srgbClr val="F26B43"/>
          </p15:clr>
        </p15:guide>
        <p15:guide id="6" orient="horz" pos="709">
          <p15:clr>
            <a:srgbClr val="F26B43"/>
          </p15:clr>
        </p15:guide>
        <p15:guide id="7" orient="horz" pos="368">
          <p15:clr>
            <a:srgbClr val="F26B43"/>
          </p15:clr>
        </p15:guide>
        <p15:guide id="8" orient="horz" pos="2523">
          <p15:clr>
            <a:srgbClr val="F26B43"/>
          </p15:clr>
        </p15:guide>
        <p15:guide id="9" orient="horz" pos="2886">
          <p15:clr>
            <a:srgbClr val="F26B43"/>
          </p15:clr>
        </p15:guide>
        <p15:guide id="10" orient="horz" pos="3249">
          <p15:clr>
            <a:srgbClr val="F26B43"/>
          </p15:clr>
        </p15:guide>
        <p15:guide id="11" orient="horz" pos="3612">
          <p15:clr>
            <a:srgbClr val="F26B43"/>
          </p15:clr>
        </p15:guide>
        <p15:guide id="12" orient="horz" pos="3952">
          <p15:clr>
            <a:srgbClr val="F26B43"/>
          </p15:clr>
        </p15:guide>
        <p15:guide id="13" pos="778">
          <p15:clr>
            <a:srgbClr val="F26B43"/>
          </p15:clr>
        </p15:guide>
        <p15:guide id="14" pos="1141">
          <p15:clr>
            <a:srgbClr val="F26B43"/>
          </p15:clr>
        </p15:guide>
        <p15:guide id="15" pos="1527">
          <p15:clr>
            <a:srgbClr val="F26B43"/>
          </p15:clr>
        </p15:guide>
        <p15:guide id="16" pos="1912">
          <p15:clr>
            <a:srgbClr val="F26B43"/>
          </p15:clr>
        </p15:guide>
        <p15:guide id="17" pos="2298">
          <p15:clr>
            <a:srgbClr val="F26B43"/>
          </p15:clr>
        </p15:guide>
        <p15:guide id="18" pos="2683">
          <p15:clr>
            <a:srgbClr val="F26B43"/>
          </p15:clr>
        </p15:guide>
        <p15:guide id="19" pos="3069">
          <p15:clr>
            <a:srgbClr val="F26B43"/>
          </p15:clr>
        </p15:guide>
        <p15:guide id="21" pos="3454">
          <p15:clr>
            <a:srgbClr val="F26B43"/>
          </p15:clr>
        </p15:guide>
        <p15:guide id="22" pos="3840">
          <p15:clr>
            <a:srgbClr val="F26B43"/>
          </p15:clr>
        </p15:guide>
        <p15:guide id="23" pos="4226">
          <p15:clr>
            <a:srgbClr val="F26B43"/>
          </p15:clr>
        </p15:guide>
        <p15:guide id="24" pos="4611">
          <p15:clr>
            <a:srgbClr val="F26B43"/>
          </p15:clr>
        </p15:guide>
        <p15:guide id="25" pos="4997">
          <p15:clr>
            <a:srgbClr val="F26B43"/>
          </p15:clr>
        </p15:guide>
        <p15:guide id="26" pos="5382">
          <p15:clr>
            <a:srgbClr val="F26B43"/>
          </p15:clr>
        </p15:guide>
        <p15:guide id="27" pos="5768">
          <p15:clr>
            <a:srgbClr val="F26B43"/>
          </p15:clr>
        </p15:guide>
        <p15:guide id="28" pos="6153">
          <p15:clr>
            <a:srgbClr val="F26B43"/>
          </p15:clr>
        </p15:guide>
        <p15:guide id="29" pos="6516">
          <p15:clr>
            <a:srgbClr val="F26B43"/>
          </p15:clr>
        </p15:guide>
        <p15:guide id="30" pos="6902">
          <p15:clr>
            <a:srgbClr val="F26B43"/>
          </p15:clr>
        </p15:guide>
        <p15:guide id="31" pos="728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CB9BD768-0CD4-40F9-A131-30DB1466F0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Gatis Flinters</a:t>
            </a:r>
          </a:p>
          <a:p>
            <a:r>
              <a:rPr lang="lv-LV" dirty="0"/>
              <a:t>Partneris</a:t>
            </a:r>
          </a:p>
          <a:p>
            <a:endParaRPr lang="lv-LV" dirty="0"/>
          </a:p>
          <a:p>
            <a:endParaRPr lang="lv-LV" dirty="0"/>
          </a:p>
          <a:p>
            <a:r>
              <a:rPr lang="lv-LV" dirty="0"/>
              <a:t>Rīgā, 2021. gada 8. oktobrī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7E2D17E-E69F-4586-8BBD-812F67E4FC1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dirty="0"/>
              <a:t>Ko paredz jaunais Korporatīvās pārvaldības kodekss attiecībā uz atalgojuma politiku un dividenžu politiku?</a:t>
            </a:r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4200326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E5B854-642B-4FB1-9EA7-D1585C151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Kas ir Korporatīvās pārvaldības kodekss?</a:t>
            </a:r>
            <a:endParaRPr lang="lv-LV" dirty="0"/>
          </a:p>
        </p:txBody>
      </p:sp>
      <p:sp>
        <p:nvSpPr>
          <p:cNvPr id="49" name="Text Placeholder 1">
            <a:extLst>
              <a:ext uri="{FF2B5EF4-FFF2-40B4-BE49-F238E27FC236}">
                <a16:creationId xmlns:a16="http://schemas.microsoft.com/office/drawing/2014/main" id="{F23E62C2-D8D1-4232-9D7A-8547374BF82F}"/>
              </a:ext>
            </a:extLst>
          </p:cNvPr>
          <p:cNvSpPr txBox="1">
            <a:spLocks/>
          </p:cNvSpPr>
          <p:nvPr/>
        </p:nvSpPr>
        <p:spPr>
          <a:xfrm>
            <a:off x="760022" y="4272223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tx2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17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CAUR-SKATĀMĪBA</a:t>
            </a:r>
          </a:p>
        </p:txBody>
      </p:sp>
      <p:sp>
        <p:nvSpPr>
          <p:cNvPr id="56" name="Text Placeholder 1">
            <a:extLst>
              <a:ext uri="{FF2B5EF4-FFF2-40B4-BE49-F238E27FC236}">
                <a16:creationId xmlns:a16="http://schemas.microsoft.com/office/drawing/2014/main" id="{EFEEB40C-8111-4332-9600-2BF5183A65A6}"/>
              </a:ext>
            </a:extLst>
          </p:cNvPr>
          <p:cNvSpPr txBox="1">
            <a:spLocks/>
          </p:cNvSpPr>
          <p:nvPr/>
        </p:nvSpPr>
        <p:spPr>
          <a:xfrm>
            <a:off x="827012" y="3366363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accent2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rgbClr val="F5B783"/>
                </a:solidFill>
              </a:rPr>
              <a:t>14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rgbClr val="F5B783"/>
                </a:solidFill>
              </a:rPr>
              <a:t>INFORMĀCIJA AKCIONĀRIEM </a:t>
            </a:r>
          </a:p>
        </p:txBody>
      </p:sp>
      <p:sp>
        <p:nvSpPr>
          <p:cNvPr id="57" name="Text Placeholder 1">
            <a:extLst>
              <a:ext uri="{FF2B5EF4-FFF2-40B4-BE49-F238E27FC236}">
                <a16:creationId xmlns:a16="http://schemas.microsoft.com/office/drawing/2014/main" id="{836D563A-BAA4-427E-A909-E5E3868A9790}"/>
              </a:ext>
            </a:extLst>
          </p:cNvPr>
          <p:cNvSpPr txBox="1">
            <a:spLocks/>
          </p:cNvSpPr>
          <p:nvPr/>
        </p:nvSpPr>
        <p:spPr>
          <a:xfrm>
            <a:off x="2267012" y="3366363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accent2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rgbClr val="F5B783"/>
                </a:solidFill>
              </a:rPr>
              <a:t>15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rgbClr val="F5B783"/>
                </a:solidFill>
              </a:rPr>
              <a:t>AKCIONĀRU IESAISTE </a:t>
            </a:r>
          </a:p>
        </p:txBody>
      </p:sp>
      <p:sp>
        <p:nvSpPr>
          <p:cNvPr id="58" name="Text Placeholder 1">
            <a:extLst>
              <a:ext uri="{FF2B5EF4-FFF2-40B4-BE49-F238E27FC236}">
                <a16:creationId xmlns:a16="http://schemas.microsoft.com/office/drawing/2014/main" id="{7F14E25B-5688-4837-BB9F-27ABDD95C372}"/>
              </a:ext>
            </a:extLst>
          </p:cNvPr>
          <p:cNvSpPr txBox="1">
            <a:spLocks/>
          </p:cNvSpPr>
          <p:nvPr/>
        </p:nvSpPr>
        <p:spPr>
          <a:xfrm>
            <a:off x="3707012" y="3366363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accent2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rgbClr val="F5B783"/>
                </a:solidFill>
              </a:rPr>
              <a:t>16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rgbClr val="F5B783"/>
                </a:solidFill>
              </a:rPr>
              <a:t>DIVIDENŽU POLITIKA</a:t>
            </a:r>
          </a:p>
        </p:txBody>
      </p:sp>
      <p:sp>
        <p:nvSpPr>
          <p:cNvPr id="63" name="Text Placeholder 1">
            <a:extLst>
              <a:ext uri="{FF2B5EF4-FFF2-40B4-BE49-F238E27FC236}">
                <a16:creationId xmlns:a16="http://schemas.microsoft.com/office/drawing/2014/main" id="{D6D18D00-349A-4F85-A7C6-04F2DF90832D}"/>
              </a:ext>
            </a:extLst>
          </p:cNvPr>
          <p:cNvSpPr txBox="1">
            <a:spLocks/>
          </p:cNvSpPr>
          <p:nvPr/>
        </p:nvSpPr>
        <p:spPr>
          <a:xfrm>
            <a:off x="878932" y="245380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bg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7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PADOMES IEVĒLĒŠANA </a:t>
            </a:r>
          </a:p>
        </p:txBody>
      </p:sp>
      <p:sp>
        <p:nvSpPr>
          <p:cNvPr id="64" name="Text Placeholder 1">
            <a:extLst>
              <a:ext uri="{FF2B5EF4-FFF2-40B4-BE49-F238E27FC236}">
                <a16:creationId xmlns:a16="http://schemas.microsoft.com/office/drawing/2014/main" id="{11B2467B-BFA4-458F-8F79-39C004698336}"/>
              </a:ext>
            </a:extLst>
          </p:cNvPr>
          <p:cNvSpPr txBox="1">
            <a:spLocks/>
          </p:cNvSpPr>
          <p:nvPr/>
        </p:nvSpPr>
        <p:spPr>
          <a:xfrm>
            <a:off x="2318932" y="245380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bg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8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PADOMES KOMPETENCE </a:t>
            </a:r>
          </a:p>
        </p:txBody>
      </p:sp>
      <p:sp>
        <p:nvSpPr>
          <p:cNvPr id="65" name="Text Placeholder 1">
            <a:extLst>
              <a:ext uri="{FF2B5EF4-FFF2-40B4-BE49-F238E27FC236}">
                <a16:creationId xmlns:a16="http://schemas.microsoft.com/office/drawing/2014/main" id="{3AC04840-32FD-4EB1-817D-C458C88F164A}"/>
              </a:ext>
            </a:extLst>
          </p:cNvPr>
          <p:cNvSpPr txBox="1">
            <a:spLocks/>
          </p:cNvSpPr>
          <p:nvPr/>
        </p:nvSpPr>
        <p:spPr>
          <a:xfrm>
            <a:off x="3758932" y="245380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bg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9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NEATKARĪGIE PADOMES LOCEKĻI</a:t>
            </a:r>
          </a:p>
        </p:txBody>
      </p:sp>
      <p:sp>
        <p:nvSpPr>
          <p:cNvPr id="66" name="Text Placeholder 1">
            <a:extLst>
              <a:ext uri="{FF2B5EF4-FFF2-40B4-BE49-F238E27FC236}">
                <a16:creationId xmlns:a16="http://schemas.microsoft.com/office/drawing/2014/main" id="{1D3E6E61-3E7E-47B5-A305-12BFE06A558D}"/>
              </a:ext>
            </a:extLst>
          </p:cNvPr>
          <p:cNvSpPr txBox="1">
            <a:spLocks/>
          </p:cNvSpPr>
          <p:nvPr/>
        </p:nvSpPr>
        <p:spPr>
          <a:xfrm>
            <a:off x="5195586" y="245380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bg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10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ATALGOJUMS </a:t>
            </a:r>
          </a:p>
        </p:txBody>
      </p:sp>
      <p:sp>
        <p:nvSpPr>
          <p:cNvPr id="67" name="Text Placeholder 1">
            <a:extLst>
              <a:ext uri="{FF2B5EF4-FFF2-40B4-BE49-F238E27FC236}">
                <a16:creationId xmlns:a16="http://schemas.microsoft.com/office/drawing/2014/main" id="{33D3AACC-4AF1-42E8-B8CD-84FD25C404CF}"/>
              </a:ext>
            </a:extLst>
          </p:cNvPr>
          <p:cNvSpPr txBox="1">
            <a:spLocks/>
          </p:cNvSpPr>
          <p:nvPr/>
        </p:nvSpPr>
        <p:spPr>
          <a:xfrm>
            <a:off x="6624000" y="245380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bg1"/>
          </a:solidFill>
        </p:spPr>
        <p:txBody>
          <a:bodyPr lIns="0" tIns="3600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200"/>
              </a:spcAft>
              <a:buNone/>
            </a:pPr>
            <a:r>
              <a:rPr lang="lv-LV" sz="1100" b="1" spc="0" dirty="0">
                <a:solidFill>
                  <a:schemeClr val="accent2"/>
                </a:solidFill>
              </a:rPr>
              <a:t>11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100" b="1" spc="0" dirty="0">
                <a:solidFill>
                  <a:schemeClr val="accent2"/>
                </a:solidFill>
              </a:rPr>
              <a:t>PADOMES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100" b="1" spc="0" dirty="0">
                <a:solidFill>
                  <a:schemeClr val="accent2"/>
                </a:solidFill>
              </a:rPr>
              <a:t>DARBA ORGANIZĀCIJA </a:t>
            </a:r>
          </a:p>
        </p:txBody>
      </p:sp>
      <p:sp>
        <p:nvSpPr>
          <p:cNvPr id="68" name="Text Placeholder 1">
            <a:extLst>
              <a:ext uri="{FF2B5EF4-FFF2-40B4-BE49-F238E27FC236}">
                <a16:creationId xmlns:a16="http://schemas.microsoft.com/office/drawing/2014/main" id="{2C9304E7-7C8F-4F83-AA63-91A8572CACF2}"/>
              </a:ext>
            </a:extLst>
          </p:cNvPr>
          <p:cNvSpPr txBox="1">
            <a:spLocks/>
          </p:cNvSpPr>
          <p:nvPr/>
        </p:nvSpPr>
        <p:spPr>
          <a:xfrm>
            <a:off x="8068887" y="245380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bg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12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 PADOMES LĒMUMI </a:t>
            </a:r>
          </a:p>
        </p:txBody>
      </p:sp>
      <p:sp>
        <p:nvSpPr>
          <p:cNvPr id="69" name="Text Placeholder 1">
            <a:extLst>
              <a:ext uri="{FF2B5EF4-FFF2-40B4-BE49-F238E27FC236}">
                <a16:creationId xmlns:a16="http://schemas.microsoft.com/office/drawing/2014/main" id="{CA2F60B9-6F5C-429A-A6BE-BB7385510EF4}"/>
              </a:ext>
            </a:extLst>
          </p:cNvPr>
          <p:cNvSpPr txBox="1">
            <a:spLocks/>
          </p:cNvSpPr>
          <p:nvPr/>
        </p:nvSpPr>
        <p:spPr>
          <a:xfrm>
            <a:off x="9508887" y="2447115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bg1"/>
          </a:solidFill>
        </p:spPr>
        <p:txBody>
          <a:bodyPr lIns="0" tIns="0" rIns="0" anchor="ctr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13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INTEREŠU KONFLIKTI</a:t>
            </a:r>
          </a:p>
        </p:txBody>
      </p:sp>
      <p:sp>
        <p:nvSpPr>
          <p:cNvPr id="70" name="Text Placeholder 1">
            <a:extLst>
              <a:ext uri="{FF2B5EF4-FFF2-40B4-BE49-F238E27FC236}">
                <a16:creationId xmlns:a16="http://schemas.microsoft.com/office/drawing/2014/main" id="{A336E31A-0607-4DEB-A395-EF30D0C660F7}"/>
              </a:ext>
            </a:extLst>
          </p:cNvPr>
          <p:cNvSpPr txBox="1">
            <a:spLocks/>
          </p:cNvSpPr>
          <p:nvPr/>
        </p:nvSpPr>
        <p:spPr>
          <a:xfrm>
            <a:off x="945922" y="154794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1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STRATĒĢIJA</a:t>
            </a:r>
          </a:p>
        </p:txBody>
      </p:sp>
      <p:sp>
        <p:nvSpPr>
          <p:cNvPr id="71" name="Text Placeholder 1">
            <a:extLst>
              <a:ext uri="{FF2B5EF4-FFF2-40B4-BE49-F238E27FC236}">
                <a16:creationId xmlns:a16="http://schemas.microsoft.com/office/drawing/2014/main" id="{9DE3D786-B973-4050-A925-600D7B492721}"/>
              </a:ext>
            </a:extLst>
          </p:cNvPr>
          <p:cNvSpPr txBox="1">
            <a:spLocks/>
          </p:cNvSpPr>
          <p:nvPr/>
        </p:nvSpPr>
        <p:spPr>
          <a:xfrm>
            <a:off x="2385922" y="154794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KULTŪRA UN ĒTIKA </a:t>
            </a:r>
          </a:p>
        </p:txBody>
      </p:sp>
      <p:sp>
        <p:nvSpPr>
          <p:cNvPr id="72" name="Text Placeholder 1">
            <a:extLst>
              <a:ext uri="{FF2B5EF4-FFF2-40B4-BE49-F238E27FC236}">
                <a16:creationId xmlns:a16="http://schemas.microsoft.com/office/drawing/2014/main" id="{C1BD790A-4EE6-4402-B196-3B3F46160CCC}"/>
              </a:ext>
            </a:extLst>
          </p:cNvPr>
          <p:cNvSpPr txBox="1">
            <a:spLocks/>
          </p:cNvSpPr>
          <p:nvPr/>
        </p:nvSpPr>
        <p:spPr>
          <a:xfrm>
            <a:off x="3825922" y="154794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3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KONTROLES SISTĒMA </a:t>
            </a:r>
          </a:p>
        </p:txBody>
      </p:sp>
      <p:sp>
        <p:nvSpPr>
          <p:cNvPr id="73" name="Text Placeholder 1">
            <a:extLst>
              <a:ext uri="{FF2B5EF4-FFF2-40B4-BE49-F238E27FC236}">
                <a16:creationId xmlns:a16="http://schemas.microsoft.com/office/drawing/2014/main" id="{6E70B29C-FF4F-471B-9FD2-F67B0C0151C6}"/>
              </a:ext>
            </a:extLst>
          </p:cNvPr>
          <p:cNvSpPr txBox="1">
            <a:spLocks/>
          </p:cNvSpPr>
          <p:nvPr/>
        </p:nvSpPr>
        <p:spPr>
          <a:xfrm>
            <a:off x="5262576" y="154794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4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RISKU VADĪBA </a:t>
            </a:r>
          </a:p>
        </p:txBody>
      </p:sp>
      <p:sp>
        <p:nvSpPr>
          <p:cNvPr id="74" name="Text Placeholder 1">
            <a:extLst>
              <a:ext uri="{FF2B5EF4-FFF2-40B4-BE49-F238E27FC236}">
                <a16:creationId xmlns:a16="http://schemas.microsoft.com/office/drawing/2014/main" id="{F1D806CE-1B3E-468D-92C6-54C6DFEA240A}"/>
              </a:ext>
            </a:extLst>
          </p:cNvPr>
          <p:cNvSpPr txBox="1">
            <a:spLocks/>
          </p:cNvSpPr>
          <p:nvPr/>
        </p:nvSpPr>
        <p:spPr>
          <a:xfrm>
            <a:off x="6695877" y="154794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5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 IEKŠĒJAIS AUDITS </a:t>
            </a:r>
          </a:p>
        </p:txBody>
      </p:sp>
      <p:sp>
        <p:nvSpPr>
          <p:cNvPr id="75" name="Text Placeholder 1">
            <a:extLst>
              <a:ext uri="{FF2B5EF4-FFF2-40B4-BE49-F238E27FC236}">
                <a16:creationId xmlns:a16="http://schemas.microsoft.com/office/drawing/2014/main" id="{EA3484E9-06E2-4F31-8839-08B529F6B0DF}"/>
              </a:ext>
            </a:extLst>
          </p:cNvPr>
          <p:cNvSpPr txBox="1">
            <a:spLocks/>
          </p:cNvSpPr>
          <p:nvPr/>
        </p:nvSpPr>
        <p:spPr>
          <a:xfrm>
            <a:off x="8135877" y="1547949"/>
            <a:ext cx="1440000" cy="864000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lIns="0" tIns="0" rIns="0" anchor="t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6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>
                <a:solidFill>
                  <a:schemeClr val="accent2"/>
                </a:solidFill>
              </a:rPr>
              <a:t>ĀRĒJAIS REVIDENTS </a:t>
            </a:r>
          </a:p>
        </p:txBody>
      </p:sp>
      <p:sp>
        <p:nvSpPr>
          <p:cNvPr id="77" name="Text Placeholder 1">
            <a:extLst>
              <a:ext uri="{FF2B5EF4-FFF2-40B4-BE49-F238E27FC236}">
                <a16:creationId xmlns:a16="http://schemas.microsoft.com/office/drawing/2014/main" id="{E3AA33A6-F74F-4BBF-86ED-93F9ED81E008}"/>
              </a:ext>
            </a:extLst>
          </p:cNvPr>
          <p:cNvSpPr txBox="1">
            <a:spLocks/>
          </p:cNvSpPr>
          <p:nvPr/>
        </p:nvSpPr>
        <p:spPr>
          <a:xfrm>
            <a:off x="711453" y="5178083"/>
            <a:ext cx="10237434" cy="612000"/>
          </a:xfrm>
          <a:prstGeom prst="parallelogram">
            <a:avLst>
              <a:gd name="adj" fmla="val 6661"/>
            </a:avLst>
          </a:prstGeom>
          <a:solidFill>
            <a:srgbClr val="EAEAEA"/>
          </a:solidFill>
        </p:spPr>
        <p:txBody>
          <a:bodyPr lIns="0" rIns="0" anchor="ctr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lv-LV" sz="1200" b="1" spc="0" dirty="0"/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/>
              <a:t>BŪTISKĀKO POLITIKU UZSKAITĪJUMS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lv-LV" sz="1200" b="1" spc="0" dirty="0"/>
              <a:t>Pieejams:Tieslietu ministrijas mājaslapā https://www.tm.gov.lv/lv/media/4138/download </a:t>
            </a:r>
          </a:p>
          <a:p>
            <a:pPr marL="0" indent="0">
              <a:spcBef>
                <a:spcPts val="0"/>
              </a:spcBef>
              <a:buNone/>
            </a:pPr>
            <a:endParaRPr lang="lv-LV" sz="1200" b="1" spc="0" dirty="0">
              <a:solidFill>
                <a:schemeClr val="bg1"/>
              </a:solidFill>
            </a:endParaRPr>
          </a:p>
        </p:txBody>
      </p:sp>
      <p:pic>
        <p:nvPicPr>
          <p:cNvPr id="78" name="Graphic 77" descr="Home">
            <a:extLst>
              <a:ext uri="{FF2B5EF4-FFF2-40B4-BE49-F238E27FC236}">
                <a16:creationId xmlns:a16="http://schemas.microsoft.com/office/drawing/2014/main" id="{358841F3-466F-457E-B45C-5774AB3DD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18932" y="5484083"/>
            <a:ext cx="187149" cy="18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28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109BE9-ECFC-44F8-BDDC-B2776338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Kā atalgojums ietekmē korporatīvo pārvaldību?</a:t>
            </a:r>
          </a:p>
        </p:txBody>
      </p: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5AFA32DA-F183-4B11-BD0D-B115C207BC4A}"/>
              </a:ext>
            </a:extLst>
          </p:cNvPr>
          <p:cNvSpPr txBox="1">
            <a:spLocks/>
          </p:cNvSpPr>
          <p:nvPr/>
        </p:nvSpPr>
        <p:spPr>
          <a:xfrm>
            <a:off x="760022" y="1539344"/>
            <a:ext cx="4165874" cy="4193635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b="1" spc="0" dirty="0">
                <a:solidFill>
                  <a:schemeClr val="bg1"/>
                </a:solidFill>
              </a:rPr>
              <a:t>Atalgojuma veidi:</a:t>
            </a:r>
          </a:p>
          <a:p>
            <a:pPr>
              <a:buClr>
                <a:schemeClr val="accent2"/>
              </a:buClr>
            </a:pPr>
            <a:r>
              <a:rPr lang="lv-LV" sz="1400" dirty="0">
                <a:solidFill>
                  <a:schemeClr val="accent2"/>
                </a:solidFill>
              </a:rPr>
              <a:t>Alga</a:t>
            </a:r>
          </a:p>
          <a:p>
            <a:pPr marL="352425" indent="-171450">
              <a:buClr>
                <a:schemeClr val="accent2"/>
              </a:buClr>
            </a:pPr>
            <a:r>
              <a:rPr lang="lv-LV" sz="1200" dirty="0">
                <a:solidFill>
                  <a:schemeClr val="accent2"/>
                </a:solidFill>
              </a:rPr>
              <a:t>Fiksētā algas daļa</a:t>
            </a:r>
          </a:p>
          <a:p>
            <a:pPr marL="352425" indent="-171450">
              <a:buClr>
                <a:schemeClr val="accent2"/>
              </a:buClr>
            </a:pPr>
            <a:r>
              <a:rPr lang="lv-LV" sz="1200" dirty="0">
                <a:solidFill>
                  <a:schemeClr val="accent2"/>
                </a:solidFill>
              </a:rPr>
              <a:t>Mainīgā algas daļa</a:t>
            </a:r>
          </a:p>
          <a:p>
            <a:pPr>
              <a:buClr>
                <a:schemeClr val="accent2"/>
              </a:buClr>
            </a:pPr>
            <a:r>
              <a:rPr lang="lv-LV" sz="1400" dirty="0">
                <a:solidFill>
                  <a:schemeClr val="accent2"/>
                </a:solidFill>
              </a:rPr>
              <a:t>Piemaksas, prēmijas</a:t>
            </a:r>
          </a:p>
          <a:p>
            <a:pPr>
              <a:buClr>
                <a:schemeClr val="accent2"/>
              </a:buClr>
            </a:pPr>
            <a:r>
              <a:rPr lang="lv-LV" sz="1400" dirty="0">
                <a:solidFill>
                  <a:schemeClr val="accent2"/>
                </a:solidFill>
              </a:rPr>
              <a:t>Iemaksas privāto pensiju fondu plānos</a:t>
            </a:r>
          </a:p>
          <a:p>
            <a:pPr>
              <a:buClr>
                <a:schemeClr val="accent2"/>
              </a:buClr>
            </a:pPr>
            <a:r>
              <a:rPr lang="lv-LV" sz="1400" dirty="0">
                <a:solidFill>
                  <a:schemeClr val="accent2"/>
                </a:solidFill>
              </a:rPr>
              <a:t>Pabalsti un kompensācijas</a:t>
            </a:r>
          </a:p>
          <a:p>
            <a:pPr>
              <a:buClr>
                <a:schemeClr val="accent2"/>
              </a:buClr>
            </a:pPr>
            <a:r>
              <a:rPr lang="lv-LV" sz="1400" dirty="0">
                <a:solidFill>
                  <a:schemeClr val="accent2"/>
                </a:solidFill>
              </a:rPr>
              <a:t>Līguma pārtraukšanas kompensācija</a:t>
            </a:r>
          </a:p>
          <a:p>
            <a:pPr>
              <a:buClr>
                <a:schemeClr val="accent2"/>
              </a:buClr>
            </a:pPr>
            <a:r>
              <a:rPr lang="lv-LV" sz="1400" dirty="0">
                <a:solidFill>
                  <a:schemeClr val="accent2"/>
                </a:solidFill>
              </a:rPr>
              <a:t>Kompensācija par konkurences ierobežošanu</a:t>
            </a:r>
          </a:p>
          <a:p>
            <a:pPr>
              <a:buClr>
                <a:schemeClr val="accent2"/>
              </a:buClr>
            </a:pPr>
            <a:r>
              <a:rPr lang="lv-LV" sz="1400" dirty="0">
                <a:solidFill>
                  <a:schemeClr val="accent2"/>
                </a:solidFill>
              </a:rPr>
              <a:t>Akciju opcijas</a:t>
            </a:r>
          </a:p>
        </p:txBody>
      </p:sp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EB8FAE80-1A36-4F0B-9ED8-AB15B22C19B9}"/>
              </a:ext>
            </a:extLst>
          </p:cNvPr>
          <p:cNvSpPr txBox="1">
            <a:spLocks/>
          </p:cNvSpPr>
          <p:nvPr/>
        </p:nvSpPr>
        <p:spPr>
          <a:xfrm>
            <a:off x="4678580" y="1539344"/>
            <a:ext cx="6835708" cy="4193635"/>
          </a:xfrm>
          <a:prstGeom prst="parallelogram">
            <a:avLst>
              <a:gd name="adj" fmla="val 6661"/>
            </a:avLst>
          </a:prstGeom>
          <a:solidFill>
            <a:schemeClr val="accent2"/>
          </a:solidFill>
        </p:spPr>
        <p:txBody>
          <a:bodyPr vert="horz" wrap="square" lIns="10080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100" b="0" i="0" kern="1200" spc="60" baseline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800" b="1" spc="0" dirty="0">
                <a:solidFill>
                  <a:srgbClr val="F5B783"/>
                </a:solidFill>
              </a:rPr>
              <a:t>Prakse, kas veicina labu korporatīvo pārvaldību: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400" spc="0" dirty="0">
                <a:solidFill>
                  <a:schemeClr val="accent1"/>
                </a:solidFill>
              </a:rPr>
              <a:t>Atalgojums (īpaši algas mainīgā daļa) atbilst uzņēmuma stratēģijai, mērķiem, vērtībām un ilgtermiņa interesēm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400" spc="0" dirty="0">
                <a:solidFill>
                  <a:schemeClr val="accent1"/>
                </a:solidFill>
              </a:rPr>
              <a:t>Fiksētais atalgojums atbilst profesionālajam sniegumam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400" spc="0" dirty="0">
                <a:solidFill>
                  <a:schemeClr val="accent1"/>
                </a:solidFill>
              </a:rPr>
              <a:t>Katra valdes locekļa atalgojums ir atkarīgs no valdes loceklim noteikto finanšu un nefinanšu mērķu sasniegšanas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400" spc="0" dirty="0">
                <a:solidFill>
                  <a:schemeClr val="accent1"/>
                </a:solidFill>
              </a:rPr>
              <a:t>Padomes locekļiem nav atalgojuma mainīgā daļa, netiek izmaksāta kompensācija pārtraucot attiecības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400" spc="0" dirty="0">
                <a:solidFill>
                  <a:schemeClr val="accent1"/>
                </a:solidFill>
              </a:rPr>
              <a:t>Atalgojums var tikt samazināts pārkāpumu gadījumā</a:t>
            </a:r>
          </a:p>
          <a:p>
            <a:endParaRPr lang="lv-LV" sz="1400" b="1" spc="0" dirty="0">
              <a:solidFill>
                <a:schemeClr val="accent1"/>
              </a:solidFill>
            </a:endParaRPr>
          </a:p>
          <a:p>
            <a:r>
              <a:rPr lang="en-US" dirty="0"/>
              <a:t>Regularly involved in the most complex transactions and projects across the region</a:t>
            </a:r>
          </a:p>
        </p:txBody>
      </p:sp>
    </p:spTree>
    <p:extLst>
      <p:ext uri="{BB962C8B-B14F-4D97-AF65-F5344CB8AC3E}">
        <p14:creationId xmlns:p14="http://schemas.microsoft.com/office/powerpoint/2010/main" val="119129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109BE9-ECFC-44F8-BDDC-B2776338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Kas ir atalgojuma politika un atalgojuma ziņojums?</a:t>
            </a:r>
          </a:p>
        </p:txBody>
      </p: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5AFA32DA-F183-4B11-BD0D-B115C207BC4A}"/>
              </a:ext>
            </a:extLst>
          </p:cNvPr>
          <p:cNvSpPr txBox="1">
            <a:spLocks/>
          </p:cNvSpPr>
          <p:nvPr/>
        </p:nvSpPr>
        <p:spPr>
          <a:xfrm>
            <a:off x="760021" y="1798655"/>
            <a:ext cx="5335979" cy="3828422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57B7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b="1" i="0" u="none" strike="noStrike" kern="1200" cap="none" spc="0" normalizeH="0" baseline="0" noProof="0" dirty="0">
                <a:ln>
                  <a:noFill/>
                </a:ln>
                <a:solidFill>
                  <a:srgbClr val="F7C69F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Atalgojuma politika:</a:t>
            </a: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b="0" i="0" u="none" strike="noStrike" kern="1200" cap="none" spc="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Ilgtermiņa politikas dokuments</a:t>
            </a: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b="0" i="0" u="none" strike="noStrike" kern="1200" cap="none" spc="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Politikā definē atalgojuma noteikšanas principus, kas atbilst labai korporatīvai pārvaldībai (piemēram, uzskaita atalgojuma sastāvdaļas, piešķiršanas nosacījumus, samazināšanu)</a:t>
            </a: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b="0" i="0" u="none" strike="noStrike" kern="1200" cap="none" spc="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Politiku izstrādā valde, izskata padome, apstiprina akcionāru sapulce</a:t>
            </a: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b="0" i="0" u="none" strike="noStrike" kern="1200" cap="none" spc="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Politiku aktualizē vai </a:t>
            </a:r>
            <a:r>
              <a:rPr kumimoji="0" lang="lv-LV" sz="1400" b="0" i="0" u="none" strike="noStrike" kern="1200" cap="none" spc="6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pārapstiprina</a:t>
            </a:r>
            <a:r>
              <a:rPr kumimoji="0" lang="lv-LV" sz="1400" b="0" i="0" u="none" strike="noStrike" kern="1200" cap="none" spc="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akcionāru sapulcē reizi četros gados</a:t>
            </a:r>
          </a:p>
        </p:txBody>
      </p:sp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EB8FAE80-1A36-4F0B-9ED8-AB15B22C19B9}"/>
              </a:ext>
            </a:extLst>
          </p:cNvPr>
          <p:cNvSpPr txBox="1">
            <a:spLocks/>
          </p:cNvSpPr>
          <p:nvPr/>
        </p:nvSpPr>
        <p:spPr>
          <a:xfrm>
            <a:off x="5797899" y="1798655"/>
            <a:ext cx="5716389" cy="3828422"/>
          </a:xfrm>
          <a:prstGeom prst="parallelogram">
            <a:avLst>
              <a:gd name="adj" fmla="val 6661"/>
            </a:avLst>
          </a:prstGeom>
          <a:solidFill>
            <a:schemeClr val="accent2"/>
          </a:solidFill>
        </p:spPr>
        <p:txBody>
          <a:bodyPr vert="horz" wrap="square" lIns="10080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100" b="0" i="0" kern="1200" spc="60" baseline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srgbClr val="F5B783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Atalgojuma ziņojums: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Atskaite par atalgojuma politikas izpildi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Ziņojums satur informāciju par faktiski piešķirto atalgojumu katram valdes un padomes loceklim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Ziņojumu izstrādā valde un nodod akcionāriem, bez pienākuma atsevišķi balsot par ziņojuma apstiprināšanu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Ziņojumu sagatavo katru gadu par iepriekšējā finanšu gada rezultātiem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1400" b="1" i="0" u="none" strike="noStrike" kern="1200" cap="none" spc="0" normalizeH="0" baseline="0" noProof="0" dirty="0">
              <a:ln>
                <a:noFill/>
              </a:ln>
              <a:solidFill>
                <a:srgbClr val="F7C69F"/>
              </a:solidFill>
              <a:effectLst/>
              <a:uLnTx/>
              <a:uFillTx/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100" b="0" i="0" u="none" strike="noStrike" kern="1200" cap="none" spc="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Regularly involved in the most complex transactions and projects across the region</a:t>
            </a:r>
          </a:p>
        </p:txBody>
      </p:sp>
    </p:spTree>
    <p:extLst>
      <p:ext uri="{BB962C8B-B14F-4D97-AF65-F5344CB8AC3E}">
        <p14:creationId xmlns:p14="http://schemas.microsoft.com/office/powerpoint/2010/main" val="326407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27FF8B8B-1E0A-4049-8AAF-46C47A76B071}"/>
              </a:ext>
            </a:extLst>
          </p:cNvPr>
          <p:cNvSpPr txBox="1">
            <a:spLocks/>
          </p:cNvSpPr>
          <p:nvPr/>
        </p:nvSpPr>
        <p:spPr>
          <a:xfrm>
            <a:off x="760021" y="1418759"/>
            <a:ext cx="3349755" cy="3947056"/>
          </a:xfrm>
          <a:prstGeom prst="parallelogram">
            <a:avLst>
              <a:gd name="adj" fmla="val 6661"/>
            </a:avLst>
          </a:prstGeom>
          <a:solidFill>
            <a:schemeClr val="tx1"/>
          </a:solidFill>
        </p:spPr>
        <p:txBody>
          <a:bodyPr anchor="ctr"/>
          <a:lstStyle>
            <a:lvl1pPr marL="182563" indent="-1825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lang="en-GB" sz="1800" b="0" i="0" kern="1200" spc="6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720725" marR="0" indent="-182563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984250" indent="-18256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1249363" indent="-1730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000" b="0" i="0" kern="1200">
                <a:solidFill>
                  <a:schemeClr val="accent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sz="3600" b="1" spc="0" dirty="0">
                <a:solidFill>
                  <a:schemeClr val="bg1"/>
                </a:solidFill>
              </a:rPr>
              <a:t>Dividenžu politika </a:t>
            </a:r>
          </a:p>
        </p:txBody>
      </p: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55E6324F-469D-43AB-B383-8F579BE9B9F4}"/>
              </a:ext>
            </a:extLst>
          </p:cNvPr>
          <p:cNvSpPr txBox="1">
            <a:spLocks/>
          </p:cNvSpPr>
          <p:nvPr/>
        </p:nvSpPr>
        <p:spPr>
          <a:xfrm>
            <a:off x="3918857" y="1418759"/>
            <a:ext cx="7513121" cy="3947056"/>
          </a:xfrm>
          <a:prstGeom prst="parallelogram">
            <a:avLst>
              <a:gd name="adj" fmla="val 6661"/>
            </a:avLst>
          </a:prstGeom>
          <a:solidFill>
            <a:schemeClr val="accent2"/>
          </a:solidFill>
        </p:spPr>
        <p:txBody>
          <a:bodyPr vert="horz" wrap="square" lIns="10080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100" b="0" i="0" kern="1200" spc="60" baseline="0">
                <a:solidFill>
                  <a:schemeClr val="accent2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v-LV" sz="1400" spc="0" dirty="0">
                <a:solidFill>
                  <a:schemeClr val="accent1"/>
                </a:solidFill>
              </a:rPr>
              <a:t>Ilgtermiņa</a:t>
            </a:r>
            <a:r>
              <a:rPr kumimoji="0" lang="lv-LV" sz="140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politikas dokuments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v-LV" sz="1400" spc="0" dirty="0">
                <a:solidFill>
                  <a:schemeClr val="accent1"/>
                </a:solidFill>
              </a:rPr>
              <a:t>Nosaka </a:t>
            </a:r>
            <a:r>
              <a:rPr kumimoji="0" lang="lv-LV" sz="140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stratēģiju rīcībai ar uzņēmuma peļņu, ievērojot uzņēmuma īstermiņa un ilgtermiņa mērķus, finanšu situāciju, nozari, kurā uzņēmums strādā, tirgus situāciju, kā arī investīciju plānus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Kodeksa principu izpildei nepieciešams uzņēmumam izstrādāt, apspriest ar akcionāriem un publiskot savu dividenžu politiku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40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Atalgojuma jautājuma kontekstā dividenžu politika satur svarīgu informāciju opciju turētājiem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lv-LV" sz="180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lv-LV" sz="180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CB4BD4EB-7EF7-44C8-9E3A-93DF54D1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Kas ir dividenžu politika?</a:t>
            </a:r>
          </a:p>
        </p:txBody>
      </p:sp>
    </p:spTree>
    <p:extLst>
      <p:ext uri="{BB962C8B-B14F-4D97-AF65-F5344CB8AC3E}">
        <p14:creationId xmlns:p14="http://schemas.microsoft.com/office/powerpoint/2010/main" val="1263745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7D20DE-67F9-D248-BD9C-761B9B066D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sz="4400" dirty="0"/>
              <a:t>Paldies!</a:t>
            </a:r>
            <a:endParaRPr lang="en-EE" sz="4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6DC0555-6624-7240-A8F5-D7CE874169AA}"/>
              </a:ext>
            </a:extLst>
          </p:cNvPr>
          <p:cNvGraphicFramePr>
            <a:graphicFrameLocks noGrp="1"/>
          </p:cNvGraphicFramePr>
          <p:nvPr/>
        </p:nvGraphicFramePr>
        <p:xfrm>
          <a:off x="2506019" y="5602223"/>
          <a:ext cx="748500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5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4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3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031">
                <a:tc>
                  <a:txBody>
                    <a:bodyPr/>
                    <a:lstStyle/>
                    <a:p>
                      <a:pPr fontAlgn="ctr"/>
                      <a:r>
                        <a:rPr lang="lv-LV" sz="1200" b="1" spc="1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Igaunija</a:t>
                      </a:r>
                      <a:endParaRPr lang="en-US" sz="1200" b="1" spc="10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t-EE" sz="900" b="0" spc="100" dirty="0" err="1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Kawe</a:t>
                      </a:r>
                      <a:r>
                        <a:rPr lang="et-EE" sz="900" b="0" spc="10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t-EE" sz="900" b="0" spc="70" baseline="0" dirty="0" err="1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Plaza</a:t>
                      </a:r>
                      <a:r>
                        <a:rPr lang="et-EE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t-EE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Pärnu mnt 15</a:t>
                      </a:r>
                      <a:endParaRPr lang="en-US" sz="900" b="0" spc="7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101</a:t>
                      </a:r>
                      <a:r>
                        <a:rPr lang="et-EE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41</a:t>
                      </a:r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Tallina</a:t>
                      </a:r>
                      <a:endParaRPr lang="en-US" sz="900" b="0" spc="7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Tel</a:t>
                      </a:r>
                      <a:r>
                        <a:rPr lang="lv-LV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+372 </a:t>
                      </a:r>
                      <a:r>
                        <a:rPr lang="et-EE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665 1888</a:t>
                      </a:r>
                      <a:endParaRPr lang="en-US" sz="900" b="0" spc="7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tallinn@cobalt.legal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lv-LV" sz="1200" b="1" spc="1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Latvija</a:t>
                      </a:r>
                      <a:endParaRPr lang="en-US" sz="1200" b="1" spc="10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t-EE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Marijas</a:t>
                      </a:r>
                      <a:r>
                        <a:rPr lang="et-EE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t-EE" sz="900" b="0" spc="70" baseline="0" dirty="0" err="1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iela</a:t>
                      </a:r>
                      <a:r>
                        <a:rPr lang="et-EE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13 k-2</a:t>
                      </a:r>
                      <a:endParaRPr lang="en-US" sz="900" b="0" spc="7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LV-10</a:t>
                      </a:r>
                      <a:r>
                        <a:rPr lang="et-EE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0 </a:t>
                      </a:r>
                      <a:r>
                        <a:rPr lang="lv-LV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Rīga</a:t>
                      </a:r>
                      <a:endParaRPr lang="en-US" sz="900" b="0" spc="7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Tel</a:t>
                      </a:r>
                      <a:r>
                        <a:rPr lang="lv-LV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+371 672</a:t>
                      </a:r>
                      <a:r>
                        <a:rPr lang="et-EE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t-EE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1800</a:t>
                      </a:r>
                      <a:endParaRPr lang="en-US" sz="900" b="0" spc="7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riga@cobalt.legal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lv-LV" sz="1200" b="1" spc="1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Lietuva</a:t>
                      </a:r>
                      <a:endParaRPr lang="en-US" sz="1200" b="1" spc="10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Lvovo 25</a:t>
                      </a:r>
                    </a:p>
                    <a:p>
                      <a:pPr fontAlgn="ctr"/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LT-09320 </a:t>
                      </a:r>
                      <a:r>
                        <a:rPr lang="lv-LV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Viļņa</a:t>
                      </a:r>
                      <a:endParaRPr lang="en-US" sz="900" b="0" spc="70" baseline="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Tel</a:t>
                      </a:r>
                      <a:r>
                        <a:rPr lang="lv-LV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+370 5250 0800</a:t>
                      </a:r>
                    </a:p>
                    <a:p>
                      <a:pPr fontAlgn="ctr"/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vilnius@cobalt.legal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lv-LV" sz="1200" b="1" spc="1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Baltkrievija</a:t>
                      </a:r>
                      <a:endParaRPr lang="en-US" sz="1200" b="1" spc="10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Pobediteley Ave 100-207</a:t>
                      </a:r>
                    </a:p>
                    <a:p>
                      <a:pPr fontAlgn="ctr"/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220020 </a:t>
                      </a:r>
                      <a:r>
                        <a:rPr lang="lv-LV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Minska</a:t>
                      </a:r>
                      <a:endParaRPr lang="en-US" sz="900" b="0" spc="70" baseline="0" dirty="0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Tel</a:t>
                      </a:r>
                      <a:r>
                        <a:rPr lang="lv-LV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+375 17 336 0093</a:t>
                      </a:r>
                    </a:p>
                    <a:p>
                      <a:pPr fontAlgn="ctr"/>
                      <a:r>
                        <a:rPr lang="en-US" sz="900" b="0" spc="70" baseline="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minsk@cobalt.legal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AED55DA-0EC2-304C-942B-AABBDBA0F802}"/>
              </a:ext>
            </a:extLst>
          </p:cNvPr>
          <p:cNvSpPr txBox="1"/>
          <p:nvPr/>
        </p:nvSpPr>
        <p:spPr>
          <a:xfrm>
            <a:off x="10069330" y="6113544"/>
            <a:ext cx="15626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www.cobalt.legal</a:t>
            </a:r>
          </a:p>
        </p:txBody>
      </p:sp>
    </p:spTree>
    <p:extLst>
      <p:ext uri="{BB962C8B-B14F-4D97-AF65-F5344CB8AC3E}">
        <p14:creationId xmlns:p14="http://schemas.microsoft.com/office/powerpoint/2010/main" val="1558067767"/>
      </p:ext>
    </p:extLst>
  </p:cSld>
  <p:clrMapOvr>
    <a:masterClrMapping/>
  </p:clrMapOvr>
</p:sld>
</file>

<file path=ppt/theme/theme1.xml><?xml version="1.0" encoding="utf-8"?>
<a:theme xmlns:a="http://schemas.openxmlformats.org/drawingml/2006/main" name="Opening Slide">
  <a:themeElements>
    <a:clrScheme name="Cobalt">
      <a:dk1>
        <a:srgbClr val="0057B7"/>
      </a:dk1>
      <a:lt1>
        <a:srgbClr val="F7C69F"/>
      </a:lt1>
      <a:dk2>
        <a:srgbClr val="006C5A"/>
      </a:dk2>
      <a:lt2>
        <a:srgbClr val="F7F4F9"/>
      </a:lt2>
      <a:accent1>
        <a:srgbClr val="000000"/>
      </a:accent1>
      <a:accent2>
        <a:srgbClr val="FFFFFF"/>
      </a:accent2>
      <a:accent3>
        <a:srgbClr val="0057B7"/>
      </a:accent3>
      <a:accent4>
        <a:srgbClr val="006D59"/>
      </a:accent4>
      <a:accent5>
        <a:srgbClr val="F7C59E"/>
      </a:accent5>
      <a:accent6>
        <a:srgbClr val="E1E2ED"/>
      </a:accent6>
      <a:hlink>
        <a:srgbClr val="0056B7"/>
      </a:hlink>
      <a:folHlink>
        <a:srgbClr val="0456B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lides Light">
  <a:themeElements>
    <a:clrScheme name="Cobalt_update">
      <a:dk1>
        <a:srgbClr val="0057B7"/>
      </a:dk1>
      <a:lt1>
        <a:srgbClr val="F7C69F"/>
      </a:lt1>
      <a:dk2>
        <a:srgbClr val="006C5A"/>
      </a:dk2>
      <a:lt2>
        <a:srgbClr val="F7F4F9"/>
      </a:lt2>
      <a:accent1>
        <a:srgbClr val="000000"/>
      </a:accent1>
      <a:accent2>
        <a:srgbClr val="FFFFFF"/>
      </a:accent2>
      <a:accent3>
        <a:srgbClr val="0057B7"/>
      </a:accent3>
      <a:accent4>
        <a:srgbClr val="F6EBE8"/>
      </a:accent4>
      <a:accent5>
        <a:srgbClr val="F7C59E"/>
      </a:accent5>
      <a:accent6>
        <a:srgbClr val="E1E2ED"/>
      </a:accent6>
      <a:hlink>
        <a:srgbClr val="0056B7"/>
      </a:hlink>
      <a:folHlink>
        <a:srgbClr val="0456B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lides Dark">
  <a:themeElements>
    <a:clrScheme name="Cobalt">
      <a:dk1>
        <a:srgbClr val="0057B7"/>
      </a:dk1>
      <a:lt1>
        <a:srgbClr val="F7C69F"/>
      </a:lt1>
      <a:dk2>
        <a:srgbClr val="006C5A"/>
      </a:dk2>
      <a:lt2>
        <a:srgbClr val="F7F4F9"/>
      </a:lt2>
      <a:accent1>
        <a:srgbClr val="000000"/>
      </a:accent1>
      <a:accent2>
        <a:srgbClr val="FFFFFF"/>
      </a:accent2>
      <a:accent3>
        <a:srgbClr val="0057B7"/>
      </a:accent3>
      <a:accent4>
        <a:srgbClr val="006D59"/>
      </a:accent4>
      <a:accent5>
        <a:srgbClr val="F7C59E"/>
      </a:accent5>
      <a:accent6>
        <a:srgbClr val="E1E2ED"/>
      </a:accent6>
      <a:hlink>
        <a:srgbClr val="0056B7"/>
      </a:hlink>
      <a:folHlink>
        <a:srgbClr val="0456B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Slides Light">
  <a:themeElements>
    <a:clrScheme name="Cobalt_update">
      <a:dk1>
        <a:srgbClr val="0057B7"/>
      </a:dk1>
      <a:lt1>
        <a:srgbClr val="F7C69F"/>
      </a:lt1>
      <a:dk2>
        <a:srgbClr val="006C5A"/>
      </a:dk2>
      <a:lt2>
        <a:srgbClr val="F7F4F9"/>
      </a:lt2>
      <a:accent1>
        <a:srgbClr val="000000"/>
      </a:accent1>
      <a:accent2>
        <a:srgbClr val="FFFFFF"/>
      </a:accent2>
      <a:accent3>
        <a:srgbClr val="0057B7"/>
      </a:accent3>
      <a:accent4>
        <a:srgbClr val="F6EBE8"/>
      </a:accent4>
      <a:accent5>
        <a:srgbClr val="F7C59E"/>
      </a:accent5>
      <a:accent6>
        <a:srgbClr val="E1E2ED"/>
      </a:accent6>
      <a:hlink>
        <a:srgbClr val="0056B7"/>
      </a:hlink>
      <a:folHlink>
        <a:srgbClr val="0456B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pening Slide">
  <a:themeElements>
    <a:clrScheme name="Cobalt">
      <a:dk1>
        <a:srgbClr val="0057B7"/>
      </a:dk1>
      <a:lt1>
        <a:srgbClr val="F7C69F"/>
      </a:lt1>
      <a:dk2>
        <a:srgbClr val="006C5A"/>
      </a:dk2>
      <a:lt2>
        <a:srgbClr val="F7F4F9"/>
      </a:lt2>
      <a:accent1>
        <a:srgbClr val="000000"/>
      </a:accent1>
      <a:accent2>
        <a:srgbClr val="FFFFFF"/>
      </a:accent2>
      <a:accent3>
        <a:srgbClr val="0057B7"/>
      </a:accent3>
      <a:accent4>
        <a:srgbClr val="006D59"/>
      </a:accent4>
      <a:accent5>
        <a:srgbClr val="F7C59E"/>
      </a:accent5>
      <a:accent6>
        <a:srgbClr val="E1E2ED"/>
      </a:accent6>
      <a:hlink>
        <a:srgbClr val="0056B7"/>
      </a:hlink>
      <a:folHlink>
        <a:srgbClr val="0456B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12475</TotalTime>
  <Words>481</Words>
  <Application>Microsoft Office PowerPoint</Application>
  <PresentationFormat>Widescreen</PresentationFormat>
  <Paragraphs>108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Roboto</vt:lpstr>
      <vt:lpstr>Roboto Medium</vt:lpstr>
      <vt:lpstr>Opening Slide</vt:lpstr>
      <vt:lpstr>Slides Light</vt:lpstr>
      <vt:lpstr>Slides Dark</vt:lpstr>
      <vt:lpstr>1_Slides Light</vt:lpstr>
      <vt:lpstr>1_Opening Slide</vt:lpstr>
      <vt:lpstr>PowerPoint Presentation</vt:lpstr>
      <vt:lpstr>Kas ir Korporatīvās pārvaldības kodekss?</vt:lpstr>
      <vt:lpstr>Kā atalgojums ietekmē korporatīvo pārvaldību?</vt:lpstr>
      <vt:lpstr>Kas ir atalgojuma politika un atalgojuma ziņojums?</vt:lpstr>
      <vt:lpstr>Kas ir dividenžu politika?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Gatis Flinters [COBALT]</cp:lastModifiedBy>
  <cp:revision>343</cp:revision>
  <dcterms:created xsi:type="dcterms:W3CDTF">2021-01-22T13:57:20Z</dcterms:created>
  <dcterms:modified xsi:type="dcterms:W3CDTF">2021-10-07T15:14:06Z</dcterms:modified>
</cp:coreProperties>
</file>