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5" r:id="rId4"/>
    <p:sldId id="268" r:id="rId5"/>
    <p:sldId id="270" r:id="rId6"/>
    <p:sldId id="271" r:id="rId7"/>
    <p:sldId id="264" r:id="rId8"/>
  </p:sldIdLst>
  <p:sldSz cx="12192000" cy="6858000"/>
  <p:notesSz cx="6858000" cy="9144000"/>
  <p:defaultTextStyle>
    <a:defPPr>
      <a:defRPr lang="en-US"/>
    </a:defPPr>
    <a:lvl1pPr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1857"/>
    <a:srgbClr val="9C3070"/>
    <a:srgbClr val="8DBDCA"/>
    <a:srgbClr val="FFFFFF"/>
    <a:srgbClr val="9C8A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562" y="53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D0FC05-29A9-419B-9F20-9AE854654583}" type="doc">
      <dgm:prSet loTypeId="urn:microsoft.com/office/officeart/2005/8/layout/bProcess3" loCatId="process" qsTypeId="urn:microsoft.com/office/officeart/2005/8/quickstyle/simple2" qsCatId="simple" csTypeId="urn:microsoft.com/office/officeart/2005/8/colors/accent5_5" csCatId="accent5" phldr="1"/>
      <dgm:spPr/>
      <dgm:t>
        <a:bodyPr/>
        <a:lstStyle/>
        <a:p>
          <a:endParaRPr lang="lv-LV"/>
        </a:p>
      </dgm:t>
    </dgm:pt>
    <dgm:pt modelId="{8FE77C45-E266-4339-BFC6-6896293E7602}">
      <dgm:prSet phldrT="[Text]" custT="1"/>
      <dgm:spPr/>
      <dgm:t>
        <a:bodyPr/>
        <a:lstStyle/>
        <a:p>
          <a:r>
            <a:rPr lang="lv-LV" sz="1400" b="0" dirty="0">
              <a:solidFill>
                <a:schemeClr val="tx1"/>
              </a:solidFill>
            </a:rPr>
            <a:t>1. Stratēģija</a:t>
          </a:r>
        </a:p>
      </dgm:t>
    </dgm:pt>
    <dgm:pt modelId="{912AF1AF-ACB1-4137-A793-7E147238F06F}" type="parTrans" cxnId="{BBA6846B-F939-4FAF-8EDD-66B406526299}">
      <dgm:prSet/>
      <dgm:spPr/>
      <dgm:t>
        <a:bodyPr/>
        <a:lstStyle/>
        <a:p>
          <a:endParaRPr lang="lv-LV"/>
        </a:p>
      </dgm:t>
    </dgm:pt>
    <dgm:pt modelId="{654AA19F-AD0B-4769-AC5D-939EE2D630A2}" type="sibTrans" cxnId="{BBA6846B-F939-4FAF-8EDD-66B406526299}">
      <dgm:prSet custT="1"/>
      <dgm:spPr/>
      <dgm:t>
        <a:bodyPr/>
        <a:lstStyle/>
        <a:p>
          <a:endParaRPr lang="lv-LV" sz="1400" b="0">
            <a:solidFill>
              <a:schemeClr val="tx1"/>
            </a:solidFill>
          </a:endParaRPr>
        </a:p>
      </dgm:t>
    </dgm:pt>
    <dgm:pt modelId="{7B93C643-EFBF-4BDD-9CB8-8090E99F3B62}">
      <dgm:prSet phldrT="[Text]" custT="1"/>
      <dgm:spPr/>
      <dgm:t>
        <a:bodyPr/>
        <a:lstStyle/>
        <a:p>
          <a:r>
            <a:rPr lang="lv-LV" sz="1400" b="0" dirty="0">
              <a:solidFill>
                <a:schemeClr val="tx1"/>
              </a:solidFill>
            </a:rPr>
            <a:t>16. Dividenžu politika</a:t>
          </a:r>
        </a:p>
      </dgm:t>
    </dgm:pt>
    <dgm:pt modelId="{30549367-B98D-40C2-AB1E-DBA85E7781A2}" type="parTrans" cxnId="{9951E719-685F-4D63-81FE-E42781E630B6}">
      <dgm:prSet/>
      <dgm:spPr/>
      <dgm:t>
        <a:bodyPr/>
        <a:lstStyle/>
        <a:p>
          <a:endParaRPr lang="lv-LV"/>
        </a:p>
      </dgm:t>
    </dgm:pt>
    <dgm:pt modelId="{750D0902-F67B-4FDD-BC29-FB002A67C346}" type="sibTrans" cxnId="{9951E719-685F-4D63-81FE-E42781E630B6}">
      <dgm:prSet custT="1"/>
      <dgm:spPr/>
      <dgm:t>
        <a:bodyPr/>
        <a:lstStyle/>
        <a:p>
          <a:endParaRPr lang="lv-LV" sz="1400" b="0">
            <a:solidFill>
              <a:schemeClr val="tx1"/>
            </a:solidFill>
          </a:endParaRPr>
        </a:p>
      </dgm:t>
    </dgm:pt>
    <dgm:pt modelId="{57A3DB27-709A-484A-928D-DC883EFB8FA2}">
      <dgm:prSet phldrT="[Text]" custT="1"/>
      <dgm:spPr/>
      <dgm:t>
        <a:bodyPr/>
        <a:lstStyle/>
        <a:p>
          <a:r>
            <a:rPr lang="lv-LV" sz="1350" b="0" dirty="0">
              <a:solidFill>
                <a:schemeClr val="tx1"/>
              </a:solidFill>
            </a:rPr>
            <a:t>17. Caurskatāmība</a:t>
          </a:r>
        </a:p>
      </dgm:t>
    </dgm:pt>
    <dgm:pt modelId="{27E1A009-E149-4647-989F-A489214D2648}" type="parTrans" cxnId="{126BE028-AA0F-465E-90C2-C0B79C1705B0}">
      <dgm:prSet/>
      <dgm:spPr/>
      <dgm:t>
        <a:bodyPr/>
        <a:lstStyle/>
        <a:p>
          <a:endParaRPr lang="lv-LV"/>
        </a:p>
      </dgm:t>
    </dgm:pt>
    <dgm:pt modelId="{B046E53B-02B1-41E9-A229-BFEB7A09E0D7}" type="sibTrans" cxnId="{126BE028-AA0F-465E-90C2-C0B79C1705B0}">
      <dgm:prSet/>
      <dgm:spPr/>
      <dgm:t>
        <a:bodyPr/>
        <a:lstStyle/>
        <a:p>
          <a:endParaRPr lang="lv-LV"/>
        </a:p>
      </dgm:t>
    </dgm:pt>
    <dgm:pt modelId="{3FE0841E-3254-4DCF-8210-A525F06DF815}">
      <dgm:prSet phldrT="[Text]" custT="1"/>
      <dgm:spPr/>
      <dgm:t>
        <a:bodyPr/>
        <a:lstStyle/>
        <a:p>
          <a:r>
            <a:rPr lang="lv-LV" sz="1400" b="0" dirty="0">
              <a:solidFill>
                <a:schemeClr val="tx1"/>
              </a:solidFill>
            </a:rPr>
            <a:t>2. Kultūra un ētika</a:t>
          </a:r>
        </a:p>
      </dgm:t>
    </dgm:pt>
    <dgm:pt modelId="{40AEB58E-6A24-4564-8494-6740B5128765}" type="parTrans" cxnId="{E79EF588-5376-453F-9047-4AE7856DCA15}">
      <dgm:prSet/>
      <dgm:spPr/>
      <dgm:t>
        <a:bodyPr/>
        <a:lstStyle/>
        <a:p>
          <a:endParaRPr lang="lv-LV"/>
        </a:p>
      </dgm:t>
    </dgm:pt>
    <dgm:pt modelId="{41F2E7B9-68E4-49D0-B89A-A1A2E6F1ECE8}" type="sibTrans" cxnId="{E79EF588-5376-453F-9047-4AE7856DCA15}">
      <dgm:prSet custT="1"/>
      <dgm:spPr/>
      <dgm:t>
        <a:bodyPr/>
        <a:lstStyle/>
        <a:p>
          <a:endParaRPr lang="lv-LV" sz="1400" b="0">
            <a:solidFill>
              <a:schemeClr val="tx1"/>
            </a:solidFill>
          </a:endParaRPr>
        </a:p>
      </dgm:t>
    </dgm:pt>
    <dgm:pt modelId="{1DA97C5C-C680-4936-9999-08326C55607D}">
      <dgm:prSet phldrT="[Text]" custT="1"/>
      <dgm:spPr>
        <a:solidFill>
          <a:srgbClr val="911857">
            <a:alpha val="80000"/>
          </a:srgbClr>
        </a:solidFill>
      </dgm:spPr>
      <dgm:t>
        <a:bodyPr/>
        <a:lstStyle/>
        <a:p>
          <a:r>
            <a:rPr lang="lv-LV" sz="1400" b="1" dirty="0">
              <a:solidFill>
                <a:srgbClr val="FFFFFF"/>
              </a:solidFill>
            </a:rPr>
            <a:t>3. Kontroles sistēma</a:t>
          </a:r>
        </a:p>
      </dgm:t>
    </dgm:pt>
    <dgm:pt modelId="{32C3455F-2DC5-4E15-95ED-1DB9F15B81C1}" type="parTrans" cxnId="{5360E74F-6886-4F86-9BD1-7BD96C7B78AF}">
      <dgm:prSet/>
      <dgm:spPr/>
      <dgm:t>
        <a:bodyPr/>
        <a:lstStyle/>
        <a:p>
          <a:endParaRPr lang="lv-LV"/>
        </a:p>
      </dgm:t>
    </dgm:pt>
    <dgm:pt modelId="{5730A5A6-8D24-42CC-A50C-5B87574D536E}" type="sibTrans" cxnId="{5360E74F-6886-4F86-9BD1-7BD96C7B78AF}">
      <dgm:prSet custT="1"/>
      <dgm:spPr/>
      <dgm:t>
        <a:bodyPr/>
        <a:lstStyle/>
        <a:p>
          <a:endParaRPr lang="lv-LV" sz="1400" b="0">
            <a:solidFill>
              <a:schemeClr val="tx1"/>
            </a:solidFill>
          </a:endParaRPr>
        </a:p>
      </dgm:t>
    </dgm:pt>
    <dgm:pt modelId="{BAE5D248-108C-4F5B-84A1-373BF16F7779}">
      <dgm:prSet phldrT="[Text]" custT="1"/>
      <dgm:spPr>
        <a:solidFill>
          <a:srgbClr val="911857">
            <a:alpha val="80000"/>
          </a:srgbClr>
        </a:solidFill>
      </dgm:spPr>
      <dgm:t>
        <a:bodyPr/>
        <a:lstStyle/>
        <a:p>
          <a:r>
            <a:rPr lang="lv-LV" sz="1400" b="1" dirty="0">
              <a:solidFill>
                <a:srgbClr val="FFFFFF"/>
              </a:solidFill>
            </a:rPr>
            <a:t>4. Risku vadība</a:t>
          </a:r>
        </a:p>
      </dgm:t>
    </dgm:pt>
    <dgm:pt modelId="{214A6041-8930-48F8-BCC2-1A511CD04BAE}" type="parTrans" cxnId="{D457364C-1096-45A5-BEBB-73789B53223B}">
      <dgm:prSet/>
      <dgm:spPr/>
      <dgm:t>
        <a:bodyPr/>
        <a:lstStyle/>
        <a:p>
          <a:endParaRPr lang="lv-LV"/>
        </a:p>
      </dgm:t>
    </dgm:pt>
    <dgm:pt modelId="{EE85103E-4CD0-44CC-B901-2574854479EA}" type="sibTrans" cxnId="{D457364C-1096-45A5-BEBB-73789B53223B}">
      <dgm:prSet custT="1"/>
      <dgm:spPr/>
      <dgm:t>
        <a:bodyPr/>
        <a:lstStyle/>
        <a:p>
          <a:endParaRPr lang="lv-LV" sz="1400" b="0">
            <a:solidFill>
              <a:schemeClr val="tx1"/>
            </a:solidFill>
          </a:endParaRPr>
        </a:p>
      </dgm:t>
    </dgm:pt>
    <dgm:pt modelId="{E9434A10-B11C-411B-AE33-FEBAF99714ED}">
      <dgm:prSet phldrT="[Text]" custT="1"/>
      <dgm:spPr>
        <a:solidFill>
          <a:srgbClr val="911857">
            <a:alpha val="80000"/>
          </a:srgbClr>
        </a:solidFill>
      </dgm:spPr>
      <dgm:t>
        <a:bodyPr/>
        <a:lstStyle/>
        <a:p>
          <a:r>
            <a:rPr lang="lv-LV" sz="1400" b="1" dirty="0">
              <a:solidFill>
                <a:srgbClr val="FFFFFF"/>
              </a:solidFill>
            </a:rPr>
            <a:t>5. Iekšējais audits</a:t>
          </a:r>
        </a:p>
      </dgm:t>
    </dgm:pt>
    <dgm:pt modelId="{B1D8D2F6-8439-4A07-B6CE-5AA8AE8E6FA8}" type="parTrans" cxnId="{A5F8AED5-9A7F-40FA-93B4-D39398091092}">
      <dgm:prSet/>
      <dgm:spPr/>
      <dgm:t>
        <a:bodyPr/>
        <a:lstStyle/>
        <a:p>
          <a:endParaRPr lang="lv-LV"/>
        </a:p>
      </dgm:t>
    </dgm:pt>
    <dgm:pt modelId="{7649099A-8761-489C-898F-DB28EDB7FF66}" type="sibTrans" cxnId="{A5F8AED5-9A7F-40FA-93B4-D39398091092}">
      <dgm:prSet custT="1"/>
      <dgm:spPr/>
      <dgm:t>
        <a:bodyPr/>
        <a:lstStyle/>
        <a:p>
          <a:endParaRPr lang="lv-LV" sz="1400" b="0">
            <a:solidFill>
              <a:schemeClr val="tx1"/>
            </a:solidFill>
          </a:endParaRPr>
        </a:p>
      </dgm:t>
    </dgm:pt>
    <dgm:pt modelId="{E954C0E3-7DEB-4816-9558-B9F47B434581}">
      <dgm:prSet phldrT="[Text]" custT="1"/>
      <dgm:spPr>
        <a:solidFill>
          <a:srgbClr val="911857">
            <a:alpha val="80000"/>
          </a:srgbClr>
        </a:solidFill>
      </dgm:spPr>
      <dgm:t>
        <a:bodyPr/>
        <a:lstStyle/>
        <a:p>
          <a:r>
            <a:rPr lang="lv-LV" sz="1400" b="1" dirty="0">
              <a:solidFill>
                <a:srgbClr val="FFFFFF"/>
              </a:solidFill>
            </a:rPr>
            <a:t>6. Ārējais revidents</a:t>
          </a:r>
        </a:p>
      </dgm:t>
    </dgm:pt>
    <dgm:pt modelId="{8A8C3020-23F8-4610-B47C-ADA44EC48B05}" type="parTrans" cxnId="{0359D286-7EDA-433E-9E10-12997E1618AF}">
      <dgm:prSet/>
      <dgm:spPr/>
      <dgm:t>
        <a:bodyPr/>
        <a:lstStyle/>
        <a:p>
          <a:endParaRPr lang="lv-LV"/>
        </a:p>
      </dgm:t>
    </dgm:pt>
    <dgm:pt modelId="{DEFFDD27-FE0E-4625-9D50-5D41F56C0BDD}" type="sibTrans" cxnId="{0359D286-7EDA-433E-9E10-12997E1618AF}">
      <dgm:prSet custT="1"/>
      <dgm:spPr/>
      <dgm:t>
        <a:bodyPr/>
        <a:lstStyle/>
        <a:p>
          <a:endParaRPr lang="lv-LV" sz="1400" b="0">
            <a:solidFill>
              <a:schemeClr val="tx1"/>
            </a:solidFill>
          </a:endParaRPr>
        </a:p>
      </dgm:t>
    </dgm:pt>
    <dgm:pt modelId="{58F8A9B4-AAF8-4D6E-A0DD-B14364744566}">
      <dgm:prSet phldrT="[Text]" custT="1"/>
      <dgm:spPr/>
      <dgm:t>
        <a:bodyPr/>
        <a:lstStyle/>
        <a:p>
          <a:r>
            <a:rPr lang="lv-LV" sz="1400" b="0" dirty="0">
              <a:solidFill>
                <a:schemeClr val="tx1"/>
              </a:solidFill>
            </a:rPr>
            <a:t>7. Padomes ievēlēšana</a:t>
          </a:r>
        </a:p>
      </dgm:t>
    </dgm:pt>
    <dgm:pt modelId="{FC7965F5-EA73-4373-BBFE-FE71E2EB6F12}" type="parTrans" cxnId="{3491615C-E3D7-49CC-8494-C7F426478A7A}">
      <dgm:prSet/>
      <dgm:spPr/>
      <dgm:t>
        <a:bodyPr/>
        <a:lstStyle/>
        <a:p>
          <a:endParaRPr lang="lv-LV"/>
        </a:p>
      </dgm:t>
    </dgm:pt>
    <dgm:pt modelId="{31A073DC-10CB-41E1-85FB-FE78D4FB8993}" type="sibTrans" cxnId="{3491615C-E3D7-49CC-8494-C7F426478A7A}">
      <dgm:prSet custT="1"/>
      <dgm:spPr/>
      <dgm:t>
        <a:bodyPr/>
        <a:lstStyle/>
        <a:p>
          <a:endParaRPr lang="lv-LV" sz="1400" b="0">
            <a:solidFill>
              <a:schemeClr val="tx1"/>
            </a:solidFill>
          </a:endParaRPr>
        </a:p>
      </dgm:t>
    </dgm:pt>
    <dgm:pt modelId="{5070D53E-46DB-4CD6-9E1D-16E5E5884AA8}">
      <dgm:prSet phldrT="[Text]" custT="1"/>
      <dgm:spPr/>
      <dgm:t>
        <a:bodyPr/>
        <a:lstStyle/>
        <a:p>
          <a:r>
            <a:rPr lang="lv-LV" sz="1400" b="0" dirty="0">
              <a:solidFill>
                <a:schemeClr val="tx1"/>
              </a:solidFill>
            </a:rPr>
            <a:t>8. Padomes kompetences</a:t>
          </a:r>
        </a:p>
      </dgm:t>
    </dgm:pt>
    <dgm:pt modelId="{DEA5CE22-E60A-4EE7-BF2A-C4CAA7E49875}" type="parTrans" cxnId="{A14BBAE8-3271-4CF7-9ACB-AF1053D39321}">
      <dgm:prSet/>
      <dgm:spPr/>
      <dgm:t>
        <a:bodyPr/>
        <a:lstStyle/>
        <a:p>
          <a:endParaRPr lang="lv-LV"/>
        </a:p>
      </dgm:t>
    </dgm:pt>
    <dgm:pt modelId="{10EE6E12-2F13-43F4-8D89-9D1503DC4FD5}" type="sibTrans" cxnId="{A14BBAE8-3271-4CF7-9ACB-AF1053D39321}">
      <dgm:prSet custT="1"/>
      <dgm:spPr/>
      <dgm:t>
        <a:bodyPr/>
        <a:lstStyle/>
        <a:p>
          <a:endParaRPr lang="lv-LV" sz="1400" b="0">
            <a:solidFill>
              <a:schemeClr val="tx1"/>
            </a:solidFill>
          </a:endParaRPr>
        </a:p>
      </dgm:t>
    </dgm:pt>
    <dgm:pt modelId="{95360A08-2282-4B0B-9170-83ED0D8EE288}">
      <dgm:prSet phldrT="[Text]" custT="1"/>
      <dgm:spPr/>
      <dgm:t>
        <a:bodyPr/>
        <a:lstStyle/>
        <a:p>
          <a:r>
            <a:rPr lang="lv-LV" sz="1400" b="0" dirty="0">
              <a:solidFill>
                <a:schemeClr val="tx1"/>
              </a:solidFill>
            </a:rPr>
            <a:t>9. Neatkarīgie padomes locekļi</a:t>
          </a:r>
        </a:p>
      </dgm:t>
    </dgm:pt>
    <dgm:pt modelId="{31329D2A-6CC3-441E-B2A4-44A6595A2DD1}" type="parTrans" cxnId="{820A09F1-12CF-40A6-AB83-64130E559E70}">
      <dgm:prSet/>
      <dgm:spPr/>
      <dgm:t>
        <a:bodyPr/>
        <a:lstStyle/>
        <a:p>
          <a:endParaRPr lang="lv-LV"/>
        </a:p>
      </dgm:t>
    </dgm:pt>
    <dgm:pt modelId="{53F90C1C-1DE4-466F-898D-0DDF56D259DE}" type="sibTrans" cxnId="{820A09F1-12CF-40A6-AB83-64130E559E70}">
      <dgm:prSet custT="1"/>
      <dgm:spPr/>
      <dgm:t>
        <a:bodyPr/>
        <a:lstStyle/>
        <a:p>
          <a:endParaRPr lang="lv-LV" sz="1400" b="0">
            <a:solidFill>
              <a:schemeClr val="tx1"/>
            </a:solidFill>
          </a:endParaRPr>
        </a:p>
      </dgm:t>
    </dgm:pt>
    <dgm:pt modelId="{41136284-720D-4812-832E-141AC5706809}">
      <dgm:prSet phldrT="[Text]" custT="1"/>
      <dgm:spPr/>
      <dgm:t>
        <a:bodyPr/>
        <a:lstStyle/>
        <a:p>
          <a:r>
            <a:rPr lang="lv-LV" sz="1400" b="0" dirty="0">
              <a:solidFill>
                <a:schemeClr val="tx1"/>
              </a:solidFill>
            </a:rPr>
            <a:t>10. Atalgojums</a:t>
          </a:r>
        </a:p>
      </dgm:t>
    </dgm:pt>
    <dgm:pt modelId="{45271D78-D5DC-40BA-91D1-C0C936F89974}" type="parTrans" cxnId="{EA1FB62E-64C0-45DB-B8A7-0DCD8D0A6EA6}">
      <dgm:prSet/>
      <dgm:spPr/>
      <dgm:t>
        <a:bodyPr/>
        <a:lstStyle/>
        <a:p>
          <a:endParaRPr lang="lv-LV"/>
        </a:p>
      </dgm:t>
    </dgm:pt>
    <dgm:pt modelId="{8481EA20-7FD0-48E9-B21A-45EA7B00B53D}" type="sibTrans" cxnId="{EA1FB62E-64C0-45DB-B8A7-0DCD8D0A6EA6}">
      <dgm:prSet custT="1"/>
      <dgm:spPr/>
      <dgm:t>
        <a:bodyPr/>
        <a:lstStyle/>
        <a:p>
          <a:endParaRPr lang="lv-LV" sz="1400" b="0">
            <a:solidFill>
              <a:schemeClr val="tx1"/>
            </a:solidFill>
          </a:endParaRPr>
        </a:p>
      </dgm:t>
    </dgm:pt>
    <dgm:pt modelId="{7EBA574B-D069-4FD4-8481-A7FB7E8CC2A5}">
      <dgm:prSet phldrT="[Text]" custT="1"/>
      <dgm:spPr/>
      <dgm:t>
        <a:bodyPr/>
        <a:lstStyle/>
        <a:p>
          <a:r>
            <a:rPr lang="lv-LV" sz="1400" b="0" dirty="0">
              <a:solidFill>
                <a:schemeClr val="tx1"/>
              </a:solidFill>
            </a:rPr>
            <a:t>11. Padomes darba organizācija</a:t>
          </a:r>
        </a:p>
      </dgm:t>
    </dgm:pt>
    <dgm:pt modelId="{B8B700DD-F747-4B32-B9CE-0FDD1867E331}" type="parTrans" cxnId="{D8C6EECC-1E04-4F51-8ABE-92F4112B7216}">
      <dgm:prSet/>
      <dgm:spPr/>
      <dgm:t>
        <a:bodyPr/>
        <a:lstStyle/>
        <a:p>
          <a:endParaRPr lang="lv-LV"/>
        </a:p>
      </dgm:t>
    </dgm:pt>
    <dgm:pt modelId="{CDC15F58-5AF0-4FE8-A75F-7B6C39905BDF}" type="sibTrans" cxnId="{D8C6EECC-1E04-4F51-8ABE-92F4112B7216}">
      <dgm:prSet custT="1"/>
      <dgm:spPr/>
      <dgm:t>
        <a:bodyPr/>
        <a:lstStyle/>
        <a:p>
          <a:endParaRPr lang="lv-LV" sz="1400" b="0">
            <a:solidFill>
              <a:schemeClr val="tx1"/>
            </a:solidFill>
          </a:endParaRPr>
        </a:p>
      </dgm:t>
    </dgm:pt>
    <dgm:pt modelId="{AC204BF6-C6DE-4EF3-8F10-2710910D2FCF}">
      <dgm:prSet phldrT="[Text]" custT="1"/>
      <dgm:spPr/>
      <dgm:t>
        <a:bodyPr/>
        <a:lstStyle/>
        <a:p>
          <a:r>
            <a:rPr lang="lv-LV" sz="1400" b="0" dirty="0">
              <a:solidFill>
                <a:schemeClr val="tx1"/>
              </a:solidFill>
            </a:rPr>
            <a:t>12. Padomes lēmumi</a:t>
          </a:r>
        </a:p>
      </dgm:t>
    </dgm:pt>
    <dgm:pt modelId="{EB47B168-3089-40DF-92EA-7D52A71A24CD}" type="parTrans" cxnId="{EC6B51B7-EC5F-41F8-9F1E-948AAF4A48B7}">
      <dgm:prSet/>
      <dgm:spPr/>
      <dgm:t>
        <a:bodyPr/>
        <a:lstStyle/>
        <a:p>
          <a:endParaRPr lang="lv-LV"/>
        </a:p>
      </dgm:t>
    </dgm:pt>
    <dgm:pt modelId="{A2221273-232E-43FC-A9F7-93D951D7436E}" type="sibTrans" cxnId="{EC6B51B7-EC5F-41F8-9F1E-948AAF4A48B7}">
      <dgm:prSet custT="1"/>
      <dgm:spPr/>
      <dgm:t>
        <a:bodyPr/>
        <a:lstStyle/>
        <a:p>
          <a:endParaRPr lang="lv-LV" sz="1400" b="0">
            <a:solidFill>
              <a:schemeClr val="tx1"/>
            </a:solidFill>
          </a:endParaRPr>
        </a:p>
      </dgm:t>
    </dgm:pt>
    <dgm:pt modelId="{B56BAF49-2C20-49FA-B3DE-EB373E76BC3B}">
      <dgm:prSet phldrT="[Text]" custT="1"/>
      <dgm:spPr/>
      <dgm:t>
        <a:bodyPr/>
        <a:lstStyle/>
        <a:p>
          <a:r>
            <a:rPr lang="lv-LV" sz="1400" b="0" dirty="0">
              <a:solidFill>
                <a:schemeClr val="tx1"/>
              </a:solidFill>
            </a:rPr>
            <a:t>13. Interešu konflikti</a:t>
          </a:r>
        </a:p>
      </dgm:t>
    </dgm:pt>
    <dgm:pt modelId="{90E537B7-7644-46D6-8CDA-AFA737B2D987}" type="parTrans" cxnId="{1F7C05F6-01FD-402D-93FF-F5C39E85B234}">
      <dgm:prSet/>
      <dgm:spPr/>
      <dgm:t>
        <a:bodyPr/>
        <a:lstStyle/>
        <a:p>
          <a:endParaRPr lang="lv-LV"/>
        </a:p>
      </dgm:t>
    </dgm:pt>
    <dgm:pt modelId="{A974E223-B712-4F85-A0F9-09EA983790A1}" type="sibTrans" cxnId="{1F7C05F6-01FD-402D-93FF-F5C39E85B234}">
      <dgm:prSet custT="1"/>
      <dgm:spPr/>
      <dgm:t>
        <a:bodyPr/>
        <a:lstStyle/>
        <a:p>
          <a:endParaRPr lang="lv-LV" sz="1400" b="0">
            <a:solidFill>
              <a:schemeClr val="tx1"/>
            </a:solidFill>
          </a:endParaRPr>
        </a:p>
      </dgm:t>
    </dgm:pt>
    <dgm:pt modelId="{20D1FC06-BD74-4780-A80B-EF8DC60D16D6}">
      <dgm:prSet phldrT="[Text]" custT="1"/>
      <dgm:spPr/>
      <dgm:t>
        <a:bodyPr/>
        <a:lstStyle/>
        <a:p>
          <a:r>
            <a:rPr lang="lv-LV" sz="1400" b="0" dirty="0">
              <a:solidFill>
                <a:schemeClr val="tx1"/>
              </a:solidFill>
            </a:rPr>
            <a:t>14. Informācija akcionāriem</a:t>
          </a:r>
        </a:p>
      </dgm:t>
    </dgm:pt>
    <dgm:pt modelId="{4E99215B-D756-407F-ACD5-AE4C6BD98251}" type="parTrans" cxnId="{BC88826E-F7BB-4EB7-A20C-39FF107ECBCD}">
      <dgm:prSet/>
      <dgm:spPr/>
      <dgm:t>
        <a:bodyPr/>
        <a:lstStyle/>
        <a:p>
          <a:endParaRPr lang="lv-LV"/>
        </a:p>
      </dgm:t>
    </dgm:pt>
    <dgm:pt modelId="{D7F03781-52CE-4A87-9278-6C4436762901}" type="sibTrans" cxnId="{BC88826E-F7BB-4EB7-A20C-39FF107ECBCD}">
      <dgm:prSet custT="1"/>
      <dgm:spPr/>
      <dgm:t>
        <a:bodyPr/>
        <a:lstStyle/>
        <a:p>
          <a:endParaRPr lang="lv-LV" sz="1400" b="0">
            <a:solidFill>
              <a:schemeClr val="tx1"/>
            </a:solidFill>
          </a:endParaRPr>
        </a:p>
      </dgm:t>
    </dgm:pt>
    <dgm:pt modelId="{C213FC66-1DA7-4634-863D-CB1B0C5D7460}">
      <dgm:prSet phldrT="[Text]" custT="1"/>
      <dgm:spPr/>
      <dgm:t>
        <a:bodyPr/>
        <a:lstStyle/>
        <a:p>
          <a:r>
            <a:rPr lang="lv-LV" sz="1400" b="0" dirty="0">
              <a:solidFill>
                <a:schemeClr val="tx1"/>
              </a:solidFill>
            </a:rPr>
            <a:t>15. Akcionāru iesaiste</a:t>
          </a:r>
        </a:p>
      </dgm:t>
    </dgm:pt>
    <dgm:pt modelId="{D7EEE837-1027-4CCB-8F80-C06AC4ACAD95}" type="parTrans" cxnId="{7E4B5E02-0C76-4194-876B-E46840D6CD38}">
      <dgm:prSet/>
      <dgm:spPr/>
      <dgm:t>
        <a:bodyPr/>
        <a:lstStyle/>
        <a:p>
          <a:endParaRPr lang="lv-LV"/>
        </a:p>
      </dgm:t>
    </dgm:pt>
    <dgm:pt modelId="{EC1D35D5-4F66-4294-908E-5D7F3B63461E}" type="sibTrans" cxnId="{7E4B5E02-0C76-4194-876B-E46840D6CD38}">
      <dgm:prSet custT="1"/>
      <dgm:spPr/>
      <dgm:t>
        <a:bodyPr/>
        <a:lstStyle/>
        <a:p>
          <a:endParaRPr lang="lv-LV" sz="1400" b="0">
            <a:solidFill>
              <a:schemeClr val="tx1"/>
            </a:solidFill>
          </a:endParaRPr>
        </a:p>
      </dgm:t>
    </dgm:pt>
    <dgm:pt modelId="{4B89C221-8798-4F90-AF3A-CC6312BA29F1}">
      <dgm:prSet phldrT="[Text]" custT="1"/>
      <dgm:spPr/>
      <dgm:t>
        <a:bodyPr/>
        <a:lstStyle/>
        <a:p>
          <a:r>
            <a:rPr lang="lv-LV" sz="1600" b="1" dirty="0">
              <a:solidFill>
                <a:schemeClr val="tx1"/>
              </a:solidFill>
            </a:rPr>
            <a:t>17 principi</a:t>
          </a:r>
        </a:p>
      </dgm:t>
    </dgm:pt>
    <dgm:pt modelId="{A69898F2-33F4-4A6D-961E-866F648025A9}" type="parTrans" cxnId="{A78FB50B-40E1-4EE1-A12E-8CC343C146E7}">
      <dgm:prSet/>
      <dgm:spPr/>
      <dgm:t>
        <a:bodyPr/>
        <a:lstStyle/>
        <a:p>
          <a:endParaRPr lang="lv-LV"/>
        </a:p>
      </dgm:t>
    </dgm:pt>
    <dgm:pt modelId="{7D78631E-FD2F-4D0D-8DE0-13932C59DC13}" type="sibTrans" cxnId="{A78FB50B-40E1-4EE1-A12E-8CC343C146E7}">
      <dgm:prSet/>
      <dgm:spPr/>
      <dgm:t>
        <a:bodyPr/>
        <a:lstStyle/>
        <a:p>
          <a:endParaRPr lang="lv-LV"/>
        </a:p>
      </dgm:t>
    </dgm:pt>
    <dgm:pt modelId="{6213B63C-FFB5-40BA-987A-B2ACE8025EA6}" type="pres">
      <dgm:prSet presAssocID="{FCD0FC05-29A9-419B-9F20-9AE854654583}" presName="Name0" presStyleCnt="0">
        <dgm:presLayoutVars>
          <dgm:dir/>
          <dgm:resizeHandles val="exact"/>
        </dgm:presLayoutVars>
      </dgm:prSet>
      <dgm:spPr/>
    </dgm:pt>
    <dgm:pt modelId="{972217BF-7D8F-41D3-B1C9-38B568D33369}" type="pres">
      <dgm:prSet presAssocID="{4B89C221-8798-4F90-AF3A-CC6312BA29F1}" presName="node" presStyleLbl="node1" presStyleIdx="0" presStyleCnt="18">
        <dgm:presLayoutVars>
          <dgm:bulletEnabled val="1"/>
        </dgm:presLayoutVars>
      </dgm:prSet>
      <dgm:spPr/>
    </dgm:pt>
    <dgm:pt modelId="{6E2C27F0-998B-4AEB-8B0A-94FDB872DA15}" type="pres">
      <dgm:prSet presAssocID="{7D78631E-FD2F-4D0D-8DE0-13932C59DC13}" presName="sibTrans" presStyleLbl="sibTrans1D1" presStyleIdx="0" presStyleCnt="17"/>
      <dgm:spPr/>
    </dgm:pt>
    <dgm:pt modelId="{A6952025-39EB-4FAC-AD0E-959C3A4052E4}" type="pres">
      <dgm:prSet presAssocID="{7D78631E-FD2F-4D0D-8DE0-13932C59DC13}" presName="connectorText" presStyleLbl="sibTrans1D1" presStyleIdx="0" presStyleCnt="17"/>
      <dgm:spPr/>
    </dgm:pt>
    <dgm:pt modelId="{9679E6CF-1538-4A93-829E-38387922C54D}" type="pres">
      <dgm:prSet presAssocID="{8FE77C45-E266-4339-BFC6-6896293E7602}" presName="node" presStyleLbl="node1" presStyleIdx="1" presStyleCnt="18" custLinFactNeighborX="-2048" custLinFactNeighborY="-52">
        <dgm:presLayoutVars>
          <dgm:bulletEnabled val="1"/>
        </dgm:presLayoutVars>
      </dgm:prSet>
      <dgm:spPr/>
    </dgm:pt>
    <dgm:pt modelId="{0120F87E-4C68-4803-8E28-4210E28EE1AC}" type="pres">
      <dgm:prSet presAssocID="{654AA19F-AD0B-4769-AC5D-939EE2D630A2}" presName="sibTrans" presStyleLbl="sibTrans1D1" presStyleIdx="1" presStyleCnt="17"/>
      <dgm:spPr/>
    </dgm:pt>
    <dgm:pt modelId="{6BCCBB29-9505-4113-85AE-9B20335359EB}" type="pres">
      <dgm:prSet presAssocID="{654AA19F-AD0B-4769-AC5D-939EE2D630A2}" presName="connectorText" presStyleLbl="sibTrans1D1" presStyleIdx="1" presStyleCnt="17"/>
      <dgm:spPr/>
    </dgm:pt>
    <dgm:pt modelId="{1BA6A7E1-EB72-46DC-A2F2-8ECEA4F96948}" type="pres">
      <dgm:prSet presAssocID="{3FE0841E-3254-4DCF-8210-A525F06DF815}" presName="node" presStyleLbl="node1" presStyleIdx="2" presStyleCnt="18">
        <dgm:presLayoutVars>
          <dgm:bulletEnabled val="1"/>
        </dgm:presLayoutVars>
      </dgm:prSet>
      <dgm:spPr/>
    </dgm:pt>
    <dgm:pt modelId="{2D8AC329-AF34-4674-8116-AABAFEEBF68E}" type="pres">
      <dgm:prSet presAssocID="{41F2E7B9-68E4-49D0-B89A-A1A2E6F1ECE8}" presName="sibTrans" presStyleLbl="sibTrans1D1" presStyleIdx="2" presStyleCnt="17"/>
      <dgm:spPr/>
    </dgm:pt>
    <dgm:pt modelId="{8BE5770B-5CDA-4F9B-BE7B-A4C6900BFA69}" type="pres">
      <dgm:prSet presAssocID="{41F2E7B9-68E4-49D0-B89A-A1A2E6F1ECE8}" presName="connectorText" presStyleLbl="sibTrans1D1" presStyleIdx="2" presStyleCnt="17"/>
      <dgm:spPr/>
    </dgm:pt>
    <dgm:pt modelId="{D11AFD38-E952-44D7-B405-0E99F89518E3}" type="pres">
      <dgm:prSet presAssocID="{1DA97C5C-C680-4936-9999-08326C55607D}" presName="node" presStyleLbl="node1" presStyleIdx="3" presStyleCnt="18">
        <dgm:presLayoutVars>
          <dgm:bulletEnabled val="1"/>
        </dgm:presLayoutVars>
      </dgm:prSet>
      <dgm:spPr/>
    </dgm:pt>
    <dgm:pt modelId="{685FABC0-A0A9-4E4E-817D-B7FE1FE1D716}" type="pres">
      <dgm:prSet presAssocID="{5730A5A6-8D24-42CC-A50C-5B87574D536E}" presName="sibTrans" presStyleLbl="sibTrans1D1" presStyleIdx="3" presStyleCnt="17"/>
      <dgm:spPr/>
    </dgm:pt>
    <dgm:pt modelId="{CC20439B-0DDE-48BB-9AA1-E798CC22509C}" type="pres">
      <dgm:prSet presAssocID="{5730A5A6-8D24-42CC-A50C-5B87574D536E}" presName="connectorText" presStyleLbl="sibTrans1D1" presStyleIdx="3" presStyleCnt="17"/>
      <dgm:spPr/>
    </dgm:pt>
    <dgm:pt modelId="{71AFA78C-6BC7-47B4-B8CA-19E7CA4EA8E9}" type="pres">
      <dgm:prSet presAssocID="{BAE5D248-108C-4F5B-84A1-373BF16F7779}" presName="node" presStyleLbl="node1" presStyleIdx="4" presStyleCnt="18">
        <dgm:presLayoutVars>
          <dgm:bulletEnabled val="1"/>
        </dgm:presLayoutVars>
      </dgm:prSet>
      <dgm:spPr/>
    </dgm:pt>
    <dgm:pt modelId="{AFB13363-F0EF-4E2A-9254-BBD3C3468B6F}" type="pres">
      <dgm:prSet presAssocID="{EE85103E-4CD0-44CC-B901-2574854479EA}" presName="sibTrans" presStyleLbl="sibTrans1D1" presStyleIdx="4" presStyleCnt="17"/>
      <dgm:spPr/>
    </dgm:pt>
    <dgm:pt modelId="{0478C10F-7B65-46C0-84CC-BF9B90FB4A57}" type="pres">
      <dgm:prSet presAssocID="{EE85103E-4CD0-44CC-B901-2574854479EA}" presName="connectorText" presStyleLbl="sibTrans1D1" presStyleIdx="4" presStyleCnt="17"/>
      <dgm:spPr/>
    </dgm:pt>
    <dgm:pt modelId="{262B8265-4D90-4D37-9C3C-B1A7948F000E}" type="pres">
      <dgm:prSet presAssocID="{E9434A10-B11C-411B-AE33-FEBAF99714ED}" presName="node" presStyleLbl="node1" presStyleIdx="5" presStyleCnt="18" custLinFactNeighborX="-382" custLinFactNeighborY="-118">
        <dgm:presLayoutVars>
          <dgm:bulletEnabled val="1"/>
        </dgm:presLayoutVars>
      </dgm:prSet>
      <dgm:spPr/>
    </dgm:pt>
    <dgm:pt modelId="{3EE22970-2528-44CB-BBB6-6204C847E558}" type="pres">
      <dgm:prSet presAssocID="{7649099A-8761-489C-898F-DB28EDB7FF66}" presName="sibTrans" presStyleLbl="sibTrans1D1" presStyleIdx="5" presStyleCnt="17"/>
      <dgm:spPr/>
    </dgm:pt>
    <dgm:pt modelId="{AB6E3D04-D23C-4877-9F35-79D811A7238A}" type="pres">
      <dgm:prSet presAssocID="{7649099A-8761-489C-898F-DB28EDB7FF66}" presName="connectorText" presStyleLbl="sibTrans1D1" presStyleIdx="5" presStyleCnt="17"/>
      <dgm:spPr/>
    </dgm:pt>
    <dgm:pt modelId="{B148E8EB-DC48-420C-AEBC-55A2EA22DB3B}" type="pres">
      <dgm:prSet presAssocID="{E954C0E3-7DEB-4816-9558-B9F47B434581}" presName="node" presStyleLbl="node1" presStyleIdx="6" presStyleCnt="18">
        <dgm:presLayoutVars>
          <dgm:bulletEnabled val="1"/>
        </dgm:presLayoutVars>
      </dgm:prSet>
      <dgm:spPr/>
    </dgm:pt>
    <dgm:pt modelId="{BF81C8D1-136A-4AA7-9D6D-6B580A46BC2D}" type="pres">
      <dgm:prSet presAssocID="{DEFFDD27-FE0E-4625-9D50-5D41F56C0BDD}" presName="sibTrans" presStyleLbl="sibTrans1D1" presStyleIdx="6" presStyleCnt="17"/>
      <dgm:spPr/>
    </dgm:pt>
    <dgm:pt modelId="{D479C4E4-07E0-4B9E-BA36-5BC0C919E80A}" type="pres">
      <dgm:prSet presAssocID="{DEFFDD27-FE0E-4625-9D50-5D41F56C0BDD}" presName="connectorText" presStyleLbl="sibTrans1D1" presStyleIdx="6" presStyleCnt="17"/>
      <dgm:spPr/>
    </dgm:pt>
    <dgm:pt modelId="{61D43A20-AEE9-42B2-97D5-18CC52097A26}" type="pres">
      <dgm:prSet presAssocID="{58F8A9B4-AAF8-4D6E-A0DD-B14364744566}" presName="node" presStyleLbl="node1" presStyleIdx="7" presStyleCnt="18">
        <dgm:presLayoutVars>
          <dgm:bulletEnabled val="1"/>
        </dgm:presLayoutVars>
      </dgm:prSet>
      <dgm:spPr/>
    </dgm:pt>
    <dgm:pt modelId="{76C6219B-7F94-4E73-9E53-D66E22C759FA}" type="pres">
      <dgm:prSet presAssocID="{31A073DC-10CB-41E1-85FB-FE78D4FB8993}" presName="sibTrans" presStyleLbl="sibTrans1D1" presStyleIdx="7" presStyleCnt="17"/>
      <dgm:spPr/>
    </dgm:pt>
    <dgm:pt modelId="{5574AFD9-1A5D-4CE6-AC75-25C13ADB3F24}" type="pres">
      <dgm:prSet presAssocID="{31A073DC-10CB-41E1-85FB-FE78D4FB8993}" presName="connectorText" presStyleLbl="sibTrans1D1" presStyleIdx="7" presStyleCnt="17"/>
      <dgm:spPr/>
    </dgm:pt>
    <dgm:pt modelId="{32C22F22-8252-44DF-95AA-A48CF773CB12}" type="pres">
      <dgm:prSet presAssocID="{5070D53E-46DB-4CD6-9E1D-16E5E5884AA8}" presName="node" presStyleLbl="node1" presStyleIdx="8" presStyleCnt="18">
        <dgm:presLayoutVars>
          <dgm:bulletEnabled val="1"/>
        </dgm:presLayoutVars>
      </dgm:prSet>
      <dgm:spPr/>
    </dgm:pt>
    <dgm:pt modelId="{F4A59502-A92A-4AF8-8528-54B79FA01BA9}" type="pres">
      <dgm:prSet presAssocID="{10EE6E12-2F13-43F4-8D89-9D1503DC4FD5}" presName="sibTrans" presStyleLbl="sibTrans1D1" presStyleIdx="8" presStyleCnt="17"/>
      <dgm:spPr/>
    </dgm:pt>
    <dgm:pt modelId="{2FB39076-06B2-4299-8E09-4B7B51A02EAD}" type="pres">
      <dgm:prSet presAssocID="{10EE6E12-2F13-43F4-8D89-9D1503DC4FD5}" presName="connectorText" presStyleLbl="sibTrans1D1" presStyleIdx="8" presStyleCnt="17"/>
      <dgm:spPr/>
    </dgm:pt>
    <dgm:pt modelId="{BB8CC588-7A02-4AA1-B164-BF0C5D571AE2}" type="pres">
      <dgm:prSet presAssocID="{95360A08-2282-4B0B-9170-83ED0D8EE288}" presName="node" presStyleLbl="node1" presStyleIdx="9" presStyleCnt="18">
        <dgm:presLayoutVars>
          <dgm:bulletEnabled val="1"/>
        </dgm:presLayoutVars>
      </dgm:prSet>
      <dgm:spPr/>
    </dgm:pt>
    <dgm:pt modelId="{5D2E02D1-2A90-4BF7-BBBE-3F276D4550B6}" type="pres">
      <dgm:prSet presAssocID="{53F90C1C-1DE4-466F-898D-0DDF56D259DE}" presName="sibTrans" presStyleLbl="sibTrans1D1" presStyleIdx="9" presStyleCnt="17"/>
      <dgm:spPr/>
    </dgm:pt>
    <dgm:pt modelId="{0E40CB27-C08B-46C3-A79C-6BDCB349B79B}" type="pres">
      <dgm:prSet presAssocID="{53F90C1C-1DE4-466F-898D-0DDF56D259DE}" presName="connectorText" presStyleLbl="sibTrans1D1" presStyleIdx="9" presStyleCnt="17"/>
      <dgm:spPr/>
    </dgm:pt>
    <dgm:pt modelId="{EA196458-F8DC-4F4A-B3CF-5323609962D5}" type="pres">
      <dgm:prSet presAssocID="{41136284-720D-4812-832E-141AC5706809}" presName="node" presStyleLbl="node1" presStyleIdx="10" presStyleCnt="18">
        <dgm:presLayoutVars>
          <dgm:bulletEnabled val="1"/>
        </dgm:presLayoutVars>
      </dgm:prSet>
      <dgm:spPr/>
    </dgm:pt>
    <dgm:pt modelId="{081FF4D7-970B-4648-B669-5F4A78097F50}" type="pres">
      <dgm:prSet presAssocID="{8481EA20-7FD0-48E9-B21A-45EA7B00B53D}" presName="sibTrans" presStyleLbl="sibTrans1D1" presStyleIdx="10" presStyleCnt="17"/>
      <dgm:spPr/>
    </dgm:pt>
    <dgm:pt modelId="{327EA821-E953-49DA-AE37-3D75D997E2AD}" type="pres">
      <dgm:prSet presAssocID="{8481EA20-7FD0-48E9-B21A-45EA7B00B53D}" presName="connectorText" presStyleLbl="sibTrans1D1" presStyleIdx="10" presStyleCnt="17"/>
      <dgm:spPr/>
    </dgm:pt>
    <dgm:pt modelId="{FFC41FC4-24DE-45DE-8F89-C38723172A1C}" type="pres">
      <dgm:prSet presAssocID="{7EBA574B-D069-4FD4-8481-A7FB7E8CC2A5}" presName="node" presStyleLbl="node1" presStyleIdx="11" presStyleCnt="18">
        <dgm:presLayoutVars>
          <dgm:bulletEnabled val="1"/>
        </dgm:presLayoutVars>
      </dgm:prSet>
      <dgm:spPr/>
    </dgm:pt>
    <dgm:pt modelId="{B9838C83-3284-44FB-A53D-383DC845A807}" type="pres">
      <dgm:prSet presAssocID="{CDC15F58-5AF0-4FE8-A75F-7B6C39905BDF}" presName="sibTrans" presStyleLbl="sibTrans1D1" presStyleIdx="11" presStyleCnt="17"/>
      <dgm:spPr/>
    </dgm:pt>
    <dgm:pt modelId="{3395BCD8-615A-4BE9-AD72-EBB92DA86496}" type="pres">
      <dgm:prSet presAssocID="{CDC15F58-5AF0-4FE8-A75F-7B6C39905BDF}" presName="connectorText" presStyleLbl="sibTrans1D1" presStyleIdx="11" presStyleCnt="17"/>
      <dgm:spPr/>
    </dgm:pt>
    <dgm:pt modelId="{84F51702-07B0-4A92-A29B-FBC69F476254}" type="pres">
      <dgm:prSet presAssocID="{AC204BF6-C6DE-4EF3-8F10-2710910D2FCF}" presName="node" presStyleLbl="node1" presStyleIdx="12" presStyleCnt="18">
        <dgm:presLayoutVars>
          <dgm:bulletEnabled val="1"/>
        </dgm:presLayoutVars>
      </dgm:prSet>
      <dgm:spPr/>
    </dgm:pt>
    <dgm:pt modelId="{5B8F80B5-86F5-452D-B3C5-D408662D75E0}" type="pres">
      <dgm:prSet presAssocID="{A2221273-232E-43FC-A9F7-93D951D7436E}" presName="sibTrans" presStyleLbl="sibTrans1D1" presStyleIdx="12" presStyleCnt="17"/>
      <dgm:spPr/>
    </dgm:pt>
    <dgm:pt modelId="{3FD21B41-BFFC-496C-B01E-84CFD8BD98F3}" type="pres">
      <dgm:prSet presAssocID="{A2221273-232E-43FC-A9F7-93D951D7436E}" presName="connectorText" presStyleLbl="sibTrans1D1" presStyleIdx="12" presStyleCnt="17"/>
      <dgm:spPr/>
    </dgm:pt>
    <dgm:pt modelId="{EC531796-3209-40D0-A919-BFB24AE5781F}" type="pres">
      <dgm:prSet presAssocID="{B56BAF49-2C20-49FA-B3DE-EB373E76BC3B}" presName="node" presStyleLbl="node1" presStyleIdx="13" presStyleCnt="18">
        <dgm:presLayoutVars>
          <dgm:bulletEnabled val="1"/>
        </dgm:presLayoutVars>
      </dgm:prSet>
      <dgm:spPr/>
    </dgm:pt>
    <dgm:pt modelId="{58B2E4DA-0E4B-48AC-8145-4A8E4542C0E1}" type="pres">
      <dgm:prSet presAssocID="{A974E223-B712-4F85-A0F9-09EA983790A1}" presName="sibTrans" presStyleLbl="sibTrans1D1" presStyleIdx="13" presStyleCnt="17"/>
      <dgm:spPr/>
    </dgm:pt>
    <dgm:pt modelId="{39CAF1BA-5258-433E-A117-5E5F57AFA289}" type="pres">
      <dgm:prSet presAssocID="{A974E223-B712-4F85-A0F9-09EA983790A1}" presName="connectorText" presStyleLbl="sibTrans1D1" presStyleIdx="13" presStyleCnt="17"/>
      <dgm:spPr/>
    </dgm:pt>
    <dgm:pt modelId="{32E19FEB-FBFA-4D45-B948-D613947A665F}" type="pres">
      <dgm:prSet presAssocID="{20D1FC06-BD74-4780-A80B-EF8DC60D16D6}" presName="node" presStyleLbl="node1" presStyleIdx="14" presStyleCnt="18">
        <dgm:presLayoutVars>
          <dgm:bulletEnabled val="1"/>
        </dgm:presLayoutVars>
      </dgm:prSet>
      <dgm:spPr/>
    </dgm:pt>
    <dgm:pt modelId="{DCAC2F00-D037-4AB2-A0AA-CCF75FE3155F}" type="pres">
      <dgm:prSet presAssocID="{D7F03781-52CE-4A87-9278-6C4436762901}" presName="sibTrans" presStyleLbl="sibTrans1D1" presStyleIdx="14" presStyleCnt="17"/>
      <dgm:spPr/>
    </dgm:pt>
    <dgm:pt modelId="{B2C4631E-6FEA-4499-B72E-670CA3653018}" type="pres">
      <dgm:prSet presAssocID="{D7F03781-52CE-4A87-9278-6C4436762901}" presName="connectorText" presStyleLbl="sibTrans1D1" presStyleIdx="14" presStyleCnt="17"/>
      <dgm:spPr/>
    </dgm:pt>
    <dgm:pt modelId="{4571174B-B140-4D2E-B892-0FB2A55ACD35}" type="pres">
      <dgm:prSet presAssocID="{C213FC66-1DA7-4634-863D-CB1B0C5D7460}" presName="node" presStyleLbl="node1" presStyleIdx="15" presStyleCnt="18">
        <dgm:presLayoutVars>
          <dgm:bulletEnabled val="1"/>
        </dgm:presLayoutVars>
      </dgm:prSet>
      <dgm:spPr/>
    </dgm:pt>
    <dgm:pt modelId="{DD952320-8425-4350-8F90-787DA5CEEDA2}" type="pres">
      <dgm:prSet presAssocID="{EC1D35D5-4F66-4294-908E-5D7F3B63461E}" presName="sibTrans" presStyleLbl="sibTrans1D1" presStyleIdx="15" presStyleCnt="17"/>
      <dgm:spPr/>
    </dgm:pt>
    <dgm:pt modelId="{A3F74971-AC0E-418F-9514-ABA1D3AC6CC5}" type="pres">
      <dgm:prSet presAssocID="{EC1D35D5-4F66-4294-908E-5D7F3B63461E}" presName="connectorText" presStyleLbl="sibTrans1D1" presStyleIdx="15" presStyleCnt="17"/>
      <dgm:spPr/>
    </dgm:pt>
    <dgm:pt modelId="{8F275289-B3A3-42EA-B307-4105AC8A9CFF}" type="pres">
      <dgm:prSet presAssocID="{7B93C643-EFBF-4BDD-9CB8-8090E99F3B62}" presName="node" presStyleLbl="node1" presStyleIdx="16" presStyleCnt="18">
        <dgm:presLayoutVars>
          <dgm:bulletEnabled val="1"/>
        </dgm:presLayoutVars>
      </dgm:prSet>
      <dgm:spPr/>
    </dgm:pt>
    <dgm:pt modelId="{6F3C8BA0-1465-4CED-89B1-AB407B08C6E2}" type="pres">
      <dgm:prSet presAssocID="{750D0902-F67B-4FDD-BC29-FB002A67C346}" presName="sibTrans" presStyleLbl="sibTrans1D1" presStyleIdx="16" presStyleCnt="17"/>
      <dgm:spPr/>
    </dgm:pt>
    <dgm:pt modelId="{08CE938A-23AF-4655-ADAF-47D141D3C42C}" type="pres">
      <dgm:prSet presAssocID="{750D0902-F67B-4FDD-BC29-FB002A67C346}" presName="connectorText" presStyleLbl="sibTrans1D1" presStyleIdx="16" presStyleCnt="17"/>
      <dgm:spPr/>
    </dgm:pt>
    <dgm:pt modelId="{6505CE64-DD93-4655-9807-BFED39933DD5}" type="pres">
      <dgm:prSet presAssocID="{57A3DB27-709A-484A-928D-DC883EFB8FA2}" presName="node" presStyleLbl="node1" presStyleIdx="17" presStyleCnt="18">
        <dgm:presLayoutVars>
          <dgm:bulletEnabled val="1"/>
        </dgm:presLayoutVars>
      </dgm:prSet>
      <dgm:spPr/>
    </dgm:pt>
  </dgm:ptLst>
  <dgm:cxnLst>
    <dgm:cxn modelId="{7E4B5E02-0C76-4194-876B-E46840D6CD38}" srcId="{FCD0FC05-29A9-419B-9F20-9AE854654583}" destId="{C213FC66-1DA7-4634-863D-CB1B0C5D7460}" srcOrd="15" destOrd="0" parTransId="{D7EEE837-1027-4CCB-8F80-C06AC4ACAD95}" sibTransId="{EC1D35D5-4F66-4294-908E-5D7F3B63461E}"/>
    <dgm:cxn modelId="{53F6DD04-DA26-47CD-8EB0-DBA515ECAA26}" type="presOf" srcId="{3FE0841E-3254-4DCF-8210-A525F06DF815}" destId="{1BA6A7E1-EB72-46DC-A2F2-8ECEA4F96948}" srcOrd="0" destOrd="0" presId="urn:microsoft.com/office/officeart/2005/8/layout/bProcess3"/>
    <dgm:cxn modelId="{83514607-C178-4262-AC67-B6196F9DCAA9}" type="presOf" srcId="{8481EA20-7FD0-48E9-B21A-45EA7B00B53D}" destId="{081FF4D7-970B-4648-B669-5F4A78097F50}" srcOrd="0" destOrd="0" presId="urn:microsoft.com/office/officeart/2005/8/layout/bProcess3"/>
    <dgm:cxn modelId="{A78FB50B-40E1-4EE1-A12E-8CC343C146E7}" srcId="{FCD0FC05-29A9-419B-9F20-9AE854654583}" destId="{4B89C221-8798-4F90-AF3A-CC6312BA29F1}" srcOrd="0" destOrd="0" parTransId="{A69898F2-33F4-4A6D-961E-866F648025A9}" sibTransId="{7D78631E-FD2F-4D0D-8DE0-13932C59DC13}"/>
    <dgm:cxn modelId="{AC54240C-8B4F-4F6D-A3E8-740F785B9830}" type="presOf" srcId="{53F90C1C-1DE4-466F-898D-0DDF56D259DE}" destId="{5D2E02D1-2A90-4BF7-BBBE-3F276D4550B6}" srcOrd="0" destOrd="0" presId="urn:microsoft.com/office/officeart/2005/8/layout/bProcess3"/>
    <dgm:cxn modelId="{FD80500C-4718-4A6B-BA81-7B647B401B38}" type="presOf" srcId="{E9434A10-B11C-411B-AE33-FEBAF99714ED}" destId="{262B8265-4D90-4D37-9C3C-B1A7948F000E}" srcOrd="0" destOrd="0" presId="urn:microsoft.com/office/officeart/2005/8/layout/bProcess3"/>
    <dgm:cxn modelId="{6D73C00C-1D7C-4D94-9FC2-35BA2A4A9CD1}" type="presOf" srcId="{41F2E7B9-68E4-49D0-B89A-A1A2E6F1ECE8}" destId="{2D8AC329-AF34-4674-8116-AABAFEEBF68E}" srcOrd="0" destOrd="0" presId="urn:microsoft.com/office/officeart/2005/8/layout/bProcess3"/>
    <dgm:cxn modelId="{D3EB8D10-FB7E-4C55-B05D-2C496095B3A5}" type="presOf" srcId="{7D78631E-FD2F-4D0D-8DE0-13932C59DC13}" destId="{6E2C27F0-998B-4AEB-8B0A-94FDB872DA15}" srcOrd="0" destOrd="0" presId="urn:microsoft.com/office/officeart/2005/8/layout/bProcess3"/>
    <dgm:cxn modelId="{B037C410-BB6B-4A43-806A-C681B52B8BAD}" type="presOf" srcId="{95360A08-2282-4B0B-9170-83ED0D8EE288}" destId="{BB8CC588-7A02-4AA1-B164-BF0C5D571AE2}" srcOrd="0" destOrd="0" presId="urn:microsoft.com/office/officeart/2005/8/layout/bProcess3"/>
    <dgm:cxn modelId="{EED8CE18-6F89-40C7-A946-A89FA9AD304A}" type="presOf" srcId="{A974E223-B712-4F85-A0F9-09EA983790A1}" destId="{39CAF1BA-5258-433E-A117-5E5F57AFA289}" srcOrd="1" destOrd="0" presId="urn:microsoft.com/office/officeart/2005/8/layout/bProcess3"/>
    <dgm:cxn modelId="{9951E719-685F-4D63-81FE-E42781E630B6}" srcId="{FCD0FC05-29A9-419B-9F20-9AE854654583}" destId="{7B93C643-EFBF-4BDD-9CB8-8090E99F3B62}" srcOrd="16" destOrd="0" parTransId="{30549367-B98D-40C2-AB1E-DBA85E7781A2}" sibTransId="{750D0902-F67B-4FDD-BC29-FB002A67C346}"/>
    <dgm:cxn modelId="{E4BA0D1D-F3C4-482B-858E-FEE80C9D3AAE}" type="presOf" srcId="{10EE6E12-2F13-43F4-8D89-9D1503DC4FD5}" destId="{2FB39076-06B2-4299-8E09-4B7B51A02EAD}" srcOrd="1" destOrd="0" presId="urn:microsoft.com/office/officeart/2005/8/layout/bProcess3"/>
    <dgm:cxn modelId="{27D03B1F-299F-4736-951E-330ABEEA5E17}" type="presOf" srcId="{A974E223-B712-4F85-A0F9-09EA983790A1}" destId="{58B2E4DA-0E4B-48AC-8145-4A8E4542C0E1}" srcOrd="0" destOrd="0" presId="urn:microsoft.com/office/officeart/2005/8/layout/bProcess3"/>
    <dgm:cxn modelId="{A9F91125-5AEC-4F1A-AB90-8BE878538049}" type="presOf" srcId="{B56BAF49-2C20-49FA-B3DE-EB373E76BC3B}" destId="{EC531796-3209-40D0-A919-BFB24AE5781F}" srcOrd="0" destOrd="0" presId="urn:microsoft.com/office/officeart/2005/8/layout/bProcess3"/>
    <dgm:cxn modelId="{126BE028-AA0F-465E-90C2-C0B79C1705B0}" srcId="{FCD0FC05-29A9-419B-9F20-9AE854654583}" destId="{57A3DB27-709A-484A-928D-DC883EFB8FA2}" srcOrd="17" destOrd="0" parTransId="{27E1A009-E149-4647-989F-A489214D2648}" sibTransId="{B046E53B-02B1-41E9-A229-BFEB7A09E0D7}"/>
    <dgm:cxn modelId="{DDDD282B-C8F3-427B-A5FD-EA6BBCBF2B88}" type="presOf" srcId="{7D78631E-FD2F-4D0D-8DE0-13932C59DC13}" destId="{A6952025-39EB-4FAC-AD0E-959C3A4052E4}" srcOrd="1" destOrd="0" presId="urn:microsoft.com/office/officeart/2005/8/layout/bProcess3"/>
    <dgm:cxn modelId="{0CDB512D-9945-4488-AC8C-545D65C300C0}" type="presOf" srcId="{41136284-720D-4812-832E-141AC5706809}" destId="{EA196458-F8DC-4F4A-B3CF-5323609962D5}" srcOrd="0" destOrd="0" presId="urn:microsoft.com/office/officeart/2005/8/layout/bProcess3"/>
    <dgm:cxn modelId="{0740022E-0BA9-4F9D-BCFB-067BCA48453F}" type="presOf" srcId="{D7F03781-52CE-4A87-9278-6C4436762901}" destId="{DCAC2F00-D037-4AB2-A0AA-CCF75FE3155F}" srcOrd="0" destOrd="0" presId="urn:microsoft.com/office/officeart/2005/8/layout/bProcess3"/>
    <dgm:cxn modelId="{EA1FB62E-64C0-45DB-B8A7-0DCD8D0A6EA6}" srcId="{FCD0FC05-29A9-419B-9F20-9AE854654583}" destId="{41136284-720D-4812-832E-141AC5706809}" srcOrd="10" destOrd="0" parTransId="{45271D78-D5DC-40BA-91D1-C0C936F89974}" sibTransId="{8481EA20-7FD0-48E9-B21A-45EA7B00B53D}"/>
    <dgm:cxn modelId="{CBFD3F2F-7C7D-4597-BEC4-DD4EA966E79D}" type="presOf" srcId="{EE85103E-4CD0-44CC-B901-2574854479EA}" destId="{0478C10F-7B65-46C0-84CC-BF9B90FB4A57}" srcOrd="1" destOrd="0" presId="urn:microsoft.com/office/officeart/2005/8/layout/bProcess3"/>
    <dgm:cxn modelId="{0FA3C13A-511E-470D-9EDF-3EEB2C01AF6B}" type="presOf" srcId="{58F8A9B4-AAF8-4D6E-A0DD-B14364744566}" destId="{61D43A20-AEE9-42B2-97D5-18CC52097A26}" srcOrd="0" destOrd="0" presId="urn:microsoft.com/office/officeart/2005/8/layout/bProcess3"/>
    <dgm:cxn modelId="{578C953E-7B9C-46D8-AF2B-5961A4B12A77}" type="presOf" srcId="{DEFFDD27-FE0E-4625-9D50-5D41F56C0BDD}" destId="{D479C4E4-07E0-4B9E-BA36-5BC0C919E80A}" srcOrd="1" destOrd="0" presId="urn:microsoft.com/office/officeart/2005/8/layout/bProcess3"/>
    <dgm:cxn modelId="{951D865B-337B-4BEA-B3BF-8DBD5A260163}" type="presOf" srcId="{CDC15F58-5AF0-4FE8-A75F-7B6C39905BDF}" destId="{3395BCD8-615A-4BE9-AD72-EBB92DA86496}" srcOrd="1" destOrd="0" presId="urn:microsoft.com/office/officeart/2005/8/layout/bProcess3"/>
    <dgm:cxn modelId="{3491615C-E3D7-49CC-8494-C7F426478A7A}" srcId="{FCD0FC05-29A9-419B-9F20-9AE854654583}" destId="{58F8A9B4-AAF8-4D6E-A0DD-B14364744566}" srcOrd="7" destOrd="0" parTransId="{FC7965F5-EA73-4373-BBFE-FE71E2EB6F12}" sibTransId="{31A073DC-10CB-41E1-85FB-FE78D4FB8993}"/>
    <dgm:cxn modelId="{8E5C7660-04D3-4495-BD18-EC1804256636}" type="presOf" srcId="{53F90C1C-1DE4-466F-898D-0DDF56D259DE}" destId="{0E40CB27-C08B-46C3-A79C-6BDCB349B79B}" srcOrd="1" destOrd="0" presId="urn:microsoft.com/office/officeart/2005/8/layout/bProcess3"/>
    <dgm:cxn modelId="{F4247D41-10ED-4D23-954F-EE47EE859EC1}" type="presOf" srcId="{EE85103E-4CD0-44CC-B901-2574854479EA}" destId="{AFB13363-F0EF-4E2A-9254-BBD3C3468B6F}" srcOrd="0" destOrd="0" presId="urn:microsoft.com/office/officeart/2005/8/layout/bProcess3"/>
    <dgm:cxn modelId="{A6B31543-F52F-4AA8-A589-1FA437222450}" type="presOf" srcId="{EC1D35D5-4F66-4294-908E-5D7F3B63461E}" destId="{DD952320-8425-4350-8F90-787DA5CEEDA2}" srcOrd="0" destOrd="0" presId="urn:microsoft.com/office/officeart/2005/8/layout/bProcess3"/>
    <dgm:cxn modelId="{B8C7E868-EBC6-4D65-997B-2AD7738C950B}" type="presOf" srcId="{1DA97C5C-C680-4936-9999-08326C55607D}" destId="{D11AFD38-E952-44D7-B405-0E99F89518E3}" srcOrd="0" destOrd="0" presId="urn:microsoft.com/office/officeart/2005/8/layout/bProcess3"/>
    <dgm:cxn modelId="{0528566A-30CD-49DA-A69F-07F22D348E00}" type="presOf" srcId="{EC1D35D5-4F66-4294-908E-5D7F3B63461E}" destId="{A3F74971-AC0E-418F-9514-ABA1D3AC6CC5}" srcOrd="1" destOrd="0" presId="urn:microsoft.com/office/officeart/2005/8/layout/bProcess3"/>
    <dgm:cxn modelId="{5CC87F4B-E79F-44E2-A2B0-1ED2D8EAF0CF}" type="presOf" srcId="{31A073DC-10CB-41E1-85FB-FE78D4FB8993}" destId="{76C6219B-7F94-4E73-9E53-D66E22C759FA}" srcOrd="0" destOrd="0" presId="urn:microsoft.com/office/officeart/2005/8/layout/bProcess3"/>
    <dgm:cxn modelId="{BBA6846B-F939-4FAF-8EDD-66B406526299}" srcId="{FCD0FC05-29A9-419B-9F20-9AE854654583}" destId="{8FE77C45-E266-4339-BFC6-6896293E7602}" srcOrd="1" destOrd="0" parTransId="{912AF1AF-ACB1-4137-A793-7E147238F06F}" sibTransId="{654AA19F-AD0B-4769-AC5D-939EE2D630A2}"/>
    <dgm:cxn modelId="{D457364C-1096-45A5-BEBB-73789B53223B}" srcId="{FCD0FC05-29A9-419B-9F20-9AE854654583}" destId="{BAE5D248-108C-4F5B-84A1-373BF16F7779}" srcOrd="4" destOrd="0" parTransId="{214A6041-8930-48F8-BCC2-1A511CD04BAE}" sibTransId="{EE85103E-4CD0-44CC-B901-2574854479EA}"/>
    <dgm:cxn modelId="{FD9D4E6E-28CE-4664-B486-36DA54BE379D}" type="presOf" srcId="{5070D53E-46DB-4CD6-9E1D-16E5E5884AA8}" destId="{32C22F22-8252-44DF-95AA-A48CF773CB12}" srcOrd="0" destOrd="0" presId="urn:microsoft.com/office/officeart/2005/8/layout/bProcess3"/>
    <dgm:cxn modelId="{BC88826E-F7BB-4EB7-A20C-39FF107ECBCD}" srcId="{FCD0FC05-29A9-419B-9F20-9AE854654583}" destId="{20D1FC06-BD74-4780-A80B-EF8DC60D16D6}" srcOrd="14" destOrd="0" parTransId="{4E99215B-D756-407F-ACD5-AE4C6BD98251}" sibTransId="{D7F03781-52CE-4A87-9278-6C4436762901}"/>
    <dgm:cxn modelId="{910AA64E-46C1-4679-9D29-77D3D5176DAC}" type="presOf" srcId="{E954C0E3-7DEB-4816-9558-B9F47B434581}" destId="{B148E8EB-DC48-420C-AEBC-55A2EA22DB3B}" srcOrd="0" destOrd="0" presId="urn:microsoft.com/office/officeart/2005/8/layout/bProcess3"/>
    <dgm:cxn modelId="{5360E74F-6886-4F86-9BD1-7BD96C7B78AF}" srcId="{FCD0FC05-29A9-419B-9F20-9AE854654583}" destId="{1DA97C5C-C680-4936-9999-08326C55607D}" srcOrd="3" destOrd="0" parTransId="{32C3455F-2DC5-4E15-95ED-1DB9F15B81C1}" sibTransId="{5730A5A6-8D24-42CC-A50C-5B87574D536E}"/>
    <dgm:cxn modelId="{DF7D1150-ADF6-4FEC-BDE7-E6C3EDCB92A2}" type="presOf" srcId="{5730A5A6-8D24-42CC-A50C-5B87574D536E}" destId="{685FABC0-A0A9-4E4E-817D-B7FE1FE1D716}" srcOrd="0" destOrd="0" presId="urn:microsoft.com/office/officeart/2005/8/layout/bProcess3"/>
    <dgm:cxn modelId="{A9570D52-798D-45EF-AB7F-F9321D732AA2}" type="presOf" srcId="{A2221273-232E-43FC-A9F7-93D951D7436E}" destId="{3FD21B41-BFFC-496C-B01E-84CFD8BD98F3}" srcOrd="1" destOrd="0" presId="urn:microsoft.com/office/officeart/2005/8/layout/bProcess3"/>
    <dgm:cxn modelId="{1C168253-E4CF-4674-87DD-89FBBACB3530}" type="presOf" srcId="{BAE5D248-108C-4F5B-84A1-373BF16F7779}" destId="{71AFA78C-6BC7-47B4-B8CA-19E7CA4EA8E9}" srcOrd="0" destOrd="0" presId="urn:microsoft.com/office/officeart/2005/8/layout/bProcess3"/>
    <dgm:cxn modelId="{1DA4B554-6D14-4967-98C5-E0B79F9AB28B}" type="presOf" srcId="{41F2E7B9-68E4-49D0-B89A-A1A2E6F1ECE8}" destId="{8BE5770B-5CDA-4F9B-BE7B-A4C6900BFA69}" srcOrd="1" destOrd="0" presId="urn:microsoft.com/office/officeart/2005/8/layout/bProcess3"/>
    <dgm:cxn modelId="{9C5FEC55-7613-4A4E-99F0-D4A685783434}" type="presOf" srcId="{8481EA20-7FD0-48E9-B21A-45EA7B00B53D}" destId="{327EA821-E953-49DA-AE37-3D75D997E2AD}" srcOrd="1" destOrd="0" presId="urn:microsoft.com/office/officeart/2005/8/layout/bProcess3"/>
    <dgm:cxn modelId="{F58A9758-600F-4C5E-A513-4CC4317B1BA9}" type="presOf" srcId="{C213FC66-1DA7-4634-863D-CB1B0C5D7460}" destId="{4571174B-B140-4D2E-B892-0FB2A55ACD35}" srcOrd="0" destOrd="0" presId="urn:microsoft.com/office/officeart/2005/8/layout/bProcess3"/>
    <dgm:cxn modelId="{63D43381-962A-4194-9670-58DE13D52644}" type="presOf" srcId="{FCD0FC05-29A9-419B-9F20-9AE854654583}" destId="{6213B63C-FFB5-40BA-987A-B2ACE8025EA6}" srcOrd="0" destOrd="0" presId="urn:microsoft.com/office/officeart/2005/8/layout/bProcess3"/>
    <dgm:cxn modelId="{E4724C81-8677-4821-A660-59F960A4FC0F}" type="presOf" srcId="{7649099A-8761-489C-898F-DB28EDB7FF66}" destId="{AB6E3D04-D23C-4877-9F35-79D811A7238A}" srcOrd="1" destOrd="0" presId="urn:microsoft.com/office/officeart/2005/8/layout/bProcess3"/>
    <dgm:cxn modelId="{CC3F0683-BBF4-4D05-AE35-A217DA686935}" type="presOf" srcId="{8FE77C45-E266-4339-BFC6-6896293E7602}" destId="{9679E6CF-1538-4A93-829E-38387922C54D}" srcOrd="0" destOrd="0" presId="urn:microsoft.com/office/officeart/2005/8/layout/bProcess3"/>
    <dgm:cxn modelId="{E3E3E483-60F1-46CA-A66E-8060CC5ACC85}" type="presOf" srcId="{654AA19F-AD0B-4769-AC5D-939EE2D630A2}" destId="{6BCCBB29-9505-4113-85AE-9B20335359EB}" srcOrd="1" destOrd="0" presId="urn:microsoft.com/office/officeart/2005/8/layout/bProcess3"/>
    <dgm:cxn modelId="{0359D286-7EDA-433E-9E10-12997E1618AF}" srcId="{FCD0FC05-29A9-419B-9F20-9AE854654583}" destId="{E954C0E3-7DEB-4816-9558-B9F47B434581}" srcOrd="6" destOrd="0" parTransId="{8A8C3020-23F8-4610-B47C-ADA44EC48B05}" sibTransId="{DEFFDD27-FE0E-4625-9D50-5D41F56C0BDD}"/>
    <dgm:cxn modelId="{E79EF588-5376-453F-9047-4AE7856DCA15}" srcId="{FCD0FC05-29A9-419B-9F20-9AE854654583}" destId="{3FE0841E-3254-4DCF-8210-A525F06DF815}" srcOrd="2" destOrd="0" parTransId="{40AEB58E-6A24-4564-8494-6740B5128765}" sibTransId="{41F2E7B9-68E4-49D0-B89A-A1A2E6F1ECE8}"/>
    <dgm:cxn modelId="{25030992-577F-445F-A115-2B6F0E58AFEE}" type="presOf" srcId="{7B93C643-EFBF-4BDD-9CB8-8090E99F3B62}" destId="{8F275289-B3A3-42EA-B307-4105AC8A9CFF}" srcOrd="0" destOrd="0" presId="urn:microsoft.com/office/officeart/2005/8/layout/bProcess3"/>
    <dgm:cxn modelId="{2301F197-6448-4403-B8F2-08A619A6621A}" type="presOf" srcId="{31A073DC-10CB-41E1-85FB-FE78D4FB8993}" destId="{5574AFD9-1A5D-4CE6-AC75-25C13ADB3F24}" srcOrd="1" destOrd="0" presId="urn:microsoft.com/office/officeart/2005/8/layout/bProcess3"/>
    <dgm:cxn modelId="{792B8B9D-7EC2-4FB7-AECF-CD35C2E97B85}" type="presOf" srcId="{5730A5A6-8D24-42CC-A50C-5B87574D536E}" destId="{CC20439B-0DDE-48BB-9AA1-E798CC22509C}" srcOrd="1" destOrd="0" presId="urn:microsoft.com/office/officeart/2005/8/layout/bProcess3"/>
    <dgm:cxn modelId="{213E33A1-29D5-4B32-8E8C-489A5BF1D133}" type="presOf" srcId="{750D0902-F67B-4FDD-BC29-FB002A67C346}" destId="{08CE938A-23AF-4655-ADAF-47D141D3C42C}" srcOrd="1" destOrd="0" presId="urn:microsoft.com/office/officeart/2005/8/layout/bProcess3"/>
    <dgm:cxn modelId="{BECD42AE-1563-467F-9F6B-B9CB3DFFB3F9}" type="presOf" srcId="{CDC15F58-5AF0-4FE8-A75F-7B6C39905BDF}" destId="{B9838C83-3284-44FB-A53D-383DC845A807}" srcOrd="0" destOrd="0" presId="urn:microsoft.com/office/officeart/2005/8/layout/bProcess3"/>
    <dgm:cxn modelId="{89A1C5B1-A278-4E6D-83E9-EFE91A7FBB73}" type="presOf" srcId="{D7F03781-52CE-4A87-9278-6C4436762901}" destId="{B2C4631E-6FEA-4499-B72E-670CA3653018}" srcOrd="1" destOrd="0" presId="urn:microsoft.com/office/officeart/2005/8/layout/bProcess3"/>
    <dgm:cxn modelId="{3C538EB2-895E-4731-8156-31BB2F0DFA12}" type="presOf" srcId="{7649099A-8761-489C-898F-DB28EDB7FF66}" destId="{3EE22970-2528-44CB-BBB6-6204C847E558}" srcOrd="0" destOrd="0" presId="urn:microsoft.com/office/officeart/2005/8/layout/bProcess3"/>
    <dgm:cxn modelId="{EC6B51B7-EC5F-41F8-9F1E-948AAF4A48B7}" srcId="{FCD0FC05-29A9-419B-9F20-9AE854654583}" destId="{AC204BF6-C6DE-4EF3-8F10-2710910D2FCF}" srcOrd="12" destOrd="0" parTransId="{EB47B168-3089-40DF-92EA-7D52A71A24CD}" sibTransId="{A2221273-232E-43FC-A9F7-93D951D7436E}"/>
    <dgm:cxn modelId="{BB38BCBC-FE0F-436B-B6C0-042097FC78E1}" type="presOf" srcId="{A2221273-232E-43FC-A9F7-93D951D7436E}" destId="{5B8F80B5-86F5-452D-B3C5-D408662D75E0}" srcOrd="0" destOrd="0" presId="urn:microsoft.com/office/officeart/2005/8/layout/bProcess3"/>
    <dgm:cxn modelId="{DF97D0BC-1545-4EAE-80D8-C1FAA7470289}" type="presOf" srcId="{4B89C221-8798-4F90-AF3A-CC6312BA29F1}" destId="{972217BF-7D8F-41D3-B1C9-38B568D33369}" srcOrd="0" destOrd="0" presId="urn:microsoft.com/office/officeart/2005/8/layout/bProcess3"/>
    <dgm:cxn modelId="{E25DEEC0-4AF4-4B96-8A70-D163CF19FDBB}" type="presOf" srcId="{DEFFDD27-FE0E-4625-9D50-5D41F56C0BDD}" destId="{BF81C8D1-136A-4AA7-9D6D-6B580A46BC2D}" srcOrd="0" destOrd="0" presId="urn:microsoft.com/office/officeart/2005/8/layout/bProcess3"/>
    <dgm:cxn modelId="{D8C6EECC-1E04-4F51-8ABE-92F4112B7216}" srcId="{FCD0FC05-29A9-419B-9F20-9AE854654583}" destId="{7EBA574B-D069-4FD4-8481-A7FB7E8CC2A5}" srcOrd="11" destOrd="0" parTransId="{B8B700DD-F747-4B32-B9CE-0FDD1867E331}" sibTransId="{CDC15F58-5AF0-4FE8-A75F-7B6C39905BDF}"/>
    <dgm:cxn modelId="{49AC3DD2-00DD-4DA0-89F7-86C5FA5D37B5}" type="presOf" srcId="{AC204BF6-C6DE-4EF3-8F10-2710910D2FCF}" destId="{84F51702-07B0-4A92-A29B-FBC69F476254}" srcOrd="0" destOrd="0" presId="urn:microsoft.com/office/officeart/2005/8/layout/bProcess3"/>
    <dgm:cxn modelId="{A5F8AED5-9A7F-40FA-93B4-D39398091092}" srcId="{FCD0FC05-29A9-419B-9F20-9AE854654583}" destId="{E9434A10-B11C-411B-AE33-FEBAF99714ED}" srcOrd="5" destOrd="0" parTransId="{B1D8D2F6-8439-4A07-B6CE-5AA8AE8E6FA8}" sibTransId="{7649099A-8761-489C-898F-DB28EDB7FF66}"/>
    <dgm:cxn modelId="{7CF5B0E1-84AC-4D7E-BFCD-C1F223433E53}" type="presOf" srcId="{57A3DB27-709A-484A-928D-DC883EFB8FA2}" destId="{6505CE64-DD93-4655-9807-BFED39933DD5}" srcOrd="0" destOrd="0" presId="urn:microsoft.com/office/officeart/2005/8/layout/bProcess3"/>
    <dgm:cxn modelId="{71D330E7-3806-4B8D-9DF2-593D0DD685F0}" type="presOf" srcId="{20D1FC06-BD74-4780-A80B-EF8DC60D16D6}" destId="{32E19FEB-FBFA-4D45-B948-D613947A665F}" srcOrd="0" destOrd="0" presId="urn:microsoft.com/office/officeart/2005/8/layout/bProcess3"/>
    <dgm:cxn modelId="{A14BBAE8-3271-4CF7-9ACB-AF1053D39321}" srcId="{FCD0FC05-29A9-419B-9F20-9AE854654583}" destId="{5070D53E-46DB-4CD6-9E1D-16E5E5884AA8}" srcOrd="8" destOrd="0" parTransId="{DEA5CE22-E60A-4EE7-BF2A-C4CAA7E49875}" sibTransId="{10EE6E12-2F13-43F4-8D89-9D1503DC4FD5}"/>
    <dgm:cxn modelId="{820A09F1-12CF-40A6-AB83-64130E559E70}" srcId="{FCD0FC05-29A9-419B-9F20-9AE854654583}" destId="{95360A08-2282-4B0B-9170-83ED0D8EE288}" srcOrd="9" destOrd="0" parTransId="{31329D2A-6CC3-441E-B2A4-44A6595A2DD1}" sibTransId="{53F90C1C-1DE4-466F-898D-0DDF56D259DE}"/>
    <dgm:cxn modelId="{3A717CF4-5452-4C2B-BCB0-722A0C815A33}" type="presOf" srcId="{654AA19F-AD0B-4769-AC5D-939EE2D630A2}" destId="{0120F87E-4C68-4803-8E28-4210E28EE1AC}" srcOrd="0" destOrd="0" presId="urn:microsoft.com/office/officeart/2005/8/layout/bProcess3"/>
    <dgm:cxn modelId="{1F7C05F6-01FD-402D-93FF-F5C39E85B234}" srcId="{FCD0FC05-29A9-419B-9F20-9AE854654583}" destId="{B56BAF49-2C20-49FA-B3DE-EB373E76BC3B}" srcOrd="13" destOrd="0" parTransId="{90E537B7-7644-46D6-8CDA-AFA737B2D987}" sibTransId="{A974E223-B712-4F85-A0F9-09EA983790A1}"/>
    <dgm:cxn modelId="{809213F7-FAAB-40A3-A0C7-03EAD6381476}" type="presOf" srcId="{750D0902-F67B-4FDD-BC29-FB002A67C346}" destId="{6F3C8BA0-1465-4CED-89B1-AB407B08C6E2}" srcOrd="0" destOrd="0" presId="urn:microsoft.com/office/officeart/2005/8/layout/bProcess3"/>
    <dgm:cxn modelId="{6560BEFC-92B4-4BC7-820F-6F5DC5DA6B6A}" type="presOf" srcId="{7EBA574B-D069-4FD4-8481-A7FB7E8CC2A5}" destId="{FFC41FC4-24DE-45DE-8F89-C38723172A1C}" srcOrd="0" destOrd="0" presId="urn:microsoft.com/office/officeart/2005/8/layout/bProcess3"/>
    <dgm:cxn modelId="{818957FD-10EA-4376-96F4-42CF061D0290}" type="presOf" srcId="{10EE6E12-2F13-43F4-8D89-9D1503DC4FD5}" destId="{F4A59502-A92A-4AF8-8528-54B79FA01BA9}" srcOrd="0" destOrd="0" presId="urn:microsoft.com/office/officeart/2005/8/layout/bProcess3"/>
    <dgm:cxn modelId="{CA7720BD-DCE2-4398-BE60-D5A2183E0E0C}" type="presParOf" srcId="{6213B63C-FFB5-40BA-987A-B2ACE8025EA6}" destId="{972217BF-7D8F-41D3-B1C9-38B568D33369}" srcOrd="0" destOrd="0" presId="urn:microsoft.com/office/officeart/2005/8/layout/bProcess3"/>
    <dgm:cxn modelId="{E6F0DE4A-C6D3-44CC-8D4C-4C3A2DECFFAA}" type="presParOf" srcId="{6213B63C-FFB5-40BA-987A-B2ACE8025EA6}" destId="{6E2C27F0-998B-4AEB-8B0A-94FDB872DA15}" srcOrd="1" destOrd="0" presId="urn:microsoft.com/office/officeart/2005/8/layout/bProcess3"/>
    <dgm:cxn modelId="{197FD4BA-6EE1-4423-87D5-A1A7F5ECF3B4}" type="presParOf" srcId="{6E2C27F0-998B-4AEB-8B0A-94FDB872DA15}" destId="{A6952025-39EB-4FAC-AD0E-959C3A4052E4}" srcOrd="0" destOrd="0" presId="urn:microsoft.com/office/officeart/2005/8/layout/bProcess3"/>
    <dgm:cxn modelId="{4B3EAE8A-2A16-4E6C-A843-0AB99B35B340}" type="presParOf" srcId="{6213B63C-FFB5-40BA-987A-B2ACE8025EA6}" destId="{9679E6CF-1538-4A93-829E-38387922C54D}" srcOrd="2" destOrd="0" presId="urn:microsoft.com/office/officeart/2005/8/layout/bProcess3"/>
    <dgm:cxn modelId="{197B577F-8EFE-493B-8CD3-5EFFF2668144}" type="presParOf" srcId="{6213B63C-FFB5-40BA-987A-B2ACE8025EA6}" destId="{0120F87E-4C68-4803-8E28-4210E28EE1AC}" srcOrd="3" destOrd="0" presId="urn:microsoft.com/office/officeart/2005/8/layout/bProcess3"/>
    <dgm:cxn modelId="{E78236EF-79CE-4CA8-86E1-BDD00BC54AED}" type="presParOf" srcId="{0120F87E-4C68-4803-8E28-4210E28EE1AC}" destId="{6BCCBB29-9505-4113-85AE-9B20335359EB}" srcOrd="0" destOrd="0" presId="urn:microsoft.com/office/officeart/2005/8/layout/bProcess3"/>
    <dgm:cxn modelId="{D127804B-EE3A-4613-A3EB-53A7F9F343B0}" type="presParOf" srcId="{6213B63C-FFB5-40BA-987A-B2ACE8025EA6}" destId="{1BA6A7E1-EB72-46DC-A2F2-8ECEA4F96948}" srcOrd="4" destOrd="0" presId="urn:microsoft.com/office/officeart/2005/8/layout/bProcess3"/>
    <dgm:cxn modelId="{CFAAC2A0-AE13-455A-BEEA-80A55FE29A7B}" type="presParOf" srcId="{6213B63C-FFB5-40BA-987A-B2ACE8025EA6}" destId="{2D8AC329-AF34-4674-8116-AABAFEEBF68E}" srcOrd="5" destOrd="0" presId="urn:microsoft.com/office/officeart/2005/8/layout/bProcess3"/>
    <dgm:cxn modelId="{B16C9364-60F3-47C7-BDAF-8814E6CB5287}" type="presParOf" srcId="{2D8AC329-AF34-4674-8116-AABAFEEBF68E}" destId="{8BE5770B-5CDA-4F9B-BE7B-A4C6900BFA69}" srcOrd="0" destOrd="0" presId="urn:microsoft.com/office/officeart/2005/8/layout/bProcess3"/>
    <dgm:cxn modelId="{6316AF4A-FB2C-4064-BCF0-74AA44661778}" type="presParOf" srcId="{6213B63C-FFB5-40BA-987A-B2ACE8025EA6}" destId="{D11AFD38-E952-44D7-B405-0E99F89518E3}" srcOrd="6" destOrd="0" presId="urn:microsoft.com/office/officeart/2005/8/layout/bProcess3"/>
    <dgm:cxn modelId="{D9530CC3-AB80-4016-AB57-98D12760B533}" type="presParOf" srcId="{6213B63C-FFB5-40BA-987A-B2ACE8025EA6}" destId="{685FABC0-A0A9-4E4E-817D-B7FE1FE1D716}" srcOrd="7" destOrd="0" presId="urn:microsoft.com/office/officeart/2005/8/layout/bProcess3"/>
    <dgm:cxn modelId="{48875AD8-1D50-40CD-8E9D-7707229470FA}" type="presParOf" srcId="{685FABC0-A0A9-4E4E-817D-B7FE1FE1D716}" destId="{CC20439B-0DDE-48BB-9AA1-E798CC22509C}" srcOrd="0" destOrd="0" presId="urn:microsoft.com/office/officeart/2005/8/layout/bProcess3"/>
    <dgm:cxn modelId="{904898F9-0A1A-485D-ABDB-7C77DDD3CA8C}" type="presParOf" srcId="{6213B63C-FFB5-40BA-987A-B2ACE8025EA6}" destId="{71AFA78C-6BC7-47B4-B8CA-19E7CA4EA8E9}" srcOrd="8" destOrd="0" presId="urn:microsoft.com/office/officeart/2005/8/layout/bProcess3"/>
    <dgm:cxn modelId="{E60235D4-8228-4830-9020-9CC93225C7DC}" type="presParOf" srcId="{6213B63C-FFB5-40BA-987A-B2ACE8025EA6}" destId="{AFB13363-F0EF-4E2A-9254-BBD3C3468B6F}" srcOrd="9" destOrd="0" presId="urn:microsoft.com/office/officeart/2005/8/layout/bProcess3"/>
    <dgm:cxn modelId="{2A8E6DCD-68E2-4B66-BEC2-B4905A5EAFA7}" type="presParOf" srcId="{AFB13363-F0EF-4E2A-9254-BBD3C3468B6F}" destId="{0478C10F-7B65-46C0-84CC-BF9B90FB4A57}" srcOrd="0" destOrd="0" presId="urn:microsoft.com/office/officeart/2005/8/layout/bProcess3"/>
    <dgm:cxn modelId="{9F8B3DF0-EA62-476C-903E-ED04465C517B}" type="presParOf" srcId="{6213B63C-FFB5-40BA-987A-B2ACE8025EA6}" destId="{262B8265-4D90-4D37-9C3C-B1A7948F000E}" srcOrd="10" destOrd="0" presId="urn:microsoft.com/office/officeart/2005/8/layout/bProcess3"/>
    <dgm:cxn modelId="{0FD19D42-CEBA-4B4B-AC29-E3363415397A}" type="presParOf" srcId="{6213B63C-FFB5-40BA-987A-B2ACE8025EA6}" destId="{3EE22970-2528-44CB-BBB6-6204C847E558}" srcOrd="11" destOrd="0" presId="urn:microsoft.com/office/officeart/2005/8/layout/bProcess3"/>
    <dgm:cxn modelId="{B9EDA8DC-FEF2-4920-9ACF-B074A8471103}" type="presParOf" srcId="{3EE22970-2528-44CB-BBB6-6204C847E558}" destId="{AB6E3D04-D23C-4877-9F35-79D811A7238A}" srcOrd="0" destOrd="0" presId="urn:microsoft.com/office/officeart/2005/8/layout/bProcess3"/>
    <dgm:cxn modelId="{0BCAA276-177C-4DAB-ADFF-05E81AA6E712}" type="presParOf" srcId="{6213B63C-FFB5-40BA-987A-B2ACE8025EA6}" destId="{B148E8EB-DC48-420C-AEBC-55A2EA22DB3B}" srcOrd="12" destOrd="0" presId="urn:microsoft.com/office/officeart/2005/8/layout/bProcess3"/>
    <dgm:cxn modelId="{4C9E38E8-BB7E-42C1-9679-5E9D3C4A0CFB}" type="presParOf" srcId="{6213B63C-FFB5-40BA-987A-B2ACE8025EA6}" destId="{BF81C8D1-136A-4AA7-9D6D-6B580A46BC2D}" srcOrd="13" destOrd="0" presId="urn:microsoft.com/office/officeart/2005/8/layout/bProcess3"/>
    <dgm:cxn modelId="{E91EA899-FB2E-4A07-8746-8B1248E87C9D}" type="presParOf" srcId="{BF81C8D1-136A-4AA7-9D6D-6B580A46BC2D}" destId="{D479C4E4-07E0-4B9E-BA36-5BC0C919E80A}" srcOrd="0" destOrd="0" presId="urn:microsoft.com/office/officeart/2005/8/layout/bProcess3"/>
    <dgm:cxn modelId="{6209CAA1-A9A3-4231-9F81-930FC4E3D003}" type="presParOf" srcId="{6213B63C-FFB5-40BA-987A-B2ACE8025EA6}" destId="{61D43A20-AEE9-42B2-97D5-18CC52097A26}" srcOrd="14" destOrd="0" presId="urn:microsoft.com/office/officeart/2005/8/layout/bProcess3"/>
    <dgm:cxn modelId="{08C808D8-3372-43D0-8FEC-A1FF8C8CDAE9}" type="presParOf" srcId="{6213B63C-FFB5-40BA-987A-B2ACE8025EA6}" destId="{76C6219B-7F94-4E73-9E53-D66E22C759FA}" srcOrd="15" destOrd="0" presId="urn:microsoft.com/office/officeart/2005/8/layout/bProcess3"/>
    <dgm:cxn modelId="{7100B3B8-E2BF-4147-9A40-353A6591BEED}" type="presParOf" srcId="{76C6219B-7F94-4E73-9E53-D66E22C759FA}" destId="{5574AFD9-1A5D-4CE6-AC75-25C13ADB3F24}" srcOrd="0" destOrd="0" presId="urn:microsoft.com/office/officeart/2005/8/layout/bProcess3"/>
    <dgm:cxn modelId="{C8B026E5-AF0F-4BDD-B1DC-0D2D36E5BEB2}" type="presParOf" srcId="{6213B63C-FFB5-40BA-987A-B2ACE8025EA6}" destId="{32C22F22-8252-44DF-95AA-A48CF773CB12}" srcOrd="16" destOrd="0" presId="urn:microsoft.com/office/officeart/2005/8/layout/bProcess3"/>
    <dgm:cxn modelId="{2221CC94-DE0D-4535-87BD-DE853B99A109}" type="presParOf" srcId="{6213B63C-FFB5-40BA-987A-B2ACE8025EA6}" destId="{F4A59502-A92A-4AF8-8528-54B79FA01BA9}" srcOrd="17" destOrd="0" presId="urn:microsoft.com/office/officeart/2005/8/layout/bProcess3"/>
    <dgm:cxn modelId="{8D812F4C-A678-454B-9C70-454C5E24A6B3}" type="presParOf" srcId="{F4A59502-A92A-4AF8-8528-54B79FA01BA9}" destId="{2FB39076-06B2-4299-8E09-4B7B51A02EAD}" srcOrd="0" destOrd="0" presId="urn:microsoft.com/office/officeart/2005/8/layout/bProcess3"/>
    <dgm:cxn modelId="{85B2C4DA-8D39-4EAF-8A8D-755AB65D9553}" type="presParOf" srcId="{6213B63C-FFB5-40BA-987A-B2ACE8025EA6}" destId="{BB8CC588-7A02-4AA1-B164-BF0C5D571AE2}" srcOrd="18" destOrd="0" presId="urn:microsoft.com/office/officeart/2005/8/layout/bProcess3"/>
    <dgm:cxn modelId="{AFC61155-19C2-4DD6-994B-FAB328DE38CD}" type="presParOf" srcId="{6213B63C-FFB5-40BA-987A-B2ACE8025EA6}" destId="{5D2E02D1-2A90-4BF7-BBBE-3F276D4550B6}" srcOrd="19" destOrd="0" presId="urn:microsoft.com/office/officeart/2005/8/layout/bProcess3"/>
    <dgm:cxn modelId="{63A3A296-D2DC-4B5C-A559-72140959872E}" type="presParOf" srcId="{5D2E02D1-2A90-4BF7-BBBE-3F276D4550B6}" destId="{0E40CB27-C08B-46C3-A79C-6BDCB349B79B}" srcOrd="0" destOrd="0" presId="urn:microsoft.com/office/officeart/2005/8/layout/bProcess3"/>
    <dgm:cxn modelId="{0D1C7599-8CA9-4DBC-9F1F-FEA0E4F541FE}" type="presParOf" srcId="{6213B63C-FFB5-40BA-987A-B2ACE8025EA6}" destId="{EA196458-F8DC-4F4A-B3CF-5323609962D5}" srcOrd="20" destOrd="0" presId="urn:microsoft.com/office/officeart/2005/8/layout/bProcess3"/>
    <dgm:cxn modelId="{4EA4CF81-9D34-455C-9273-3E8362EBE2E6}" type="presParOf" srcId="{6213B63C-FFB5-40BA-987A-B2ACE8025EA6}" destId="{081FF4D7-970B-4648-B669-5F4A78097F50}" srcOrd="21" destOrd="0" presId="urn:microsoft.com/office/officeart/2005/8/layout/bProcess3"/>
    <dgm:cxn modelId="{AF317099-000B-44D0-9266-FF429C71A8FB}" type="presParOf" srcId="{081FF4D7-970B-4648-B669-5F4A78097F50}" destId="{327EA821-E953-49DA-AE37-3D75D997E2AD}" srcOrd="0" destOrd="0" presId="urn:microsoft.com/office/officeart/2005/8/layout/bProcess3"/>
    <dgm:cxn modelId="{F9B1981D-6803-40CB-A39C-9F6EC93331BF}" type="presParOf" srcId="{6213B63C-FFB5-40BA-987A-B2ACE8025EA6}" destId="{FFC41FC4-24DE-45DE-8F89-C38723172A1C}" srcOrd="22" destOrd="0" presId="urn:microsoft.com/office/officeart/2005/8/layout/bProcess3"/>
    <dgm:cxn modelId="{7424EB5B-9D28-4643-9122-A003D2135FE1}" type="presParOf" srcId="{6213B63C-FFB5-40BA-987A-B2ACE8025EA6}" destId="{B9838C83-3284-44FB-A53D-383DC845A807}" srcOrd="23" destOrd="0" presId="urn:microsoft.com/office/officeart/2005/8/layout/bProcess3"/>
    <dgm:cxn modelId="{B282EC3F-270A-454B-ADFA-804CC24B1BDF}" type="presParOf" srcId="{B9838C83-3284-44FB-A53D-383DC845A807}" destId="{3395BCD8-615A-4BE9-AD72-EBB92DA86496}" srcOrd="0" destOrd="0" presId="urn:microsoft.com/office/officeart/2005/8/layout/bProcess3"/>
    <dgm:cxn modelId="{C58ACEE6-23A3-4985-B57F-E94D4CC4B1C8}" type="presParOf" srcId="{6213B63C-FFB5-40BA-987A-B2ACE8025EA6}" destId="{84F51702-07B0-4A92-A29B-FBC69F476254}" srcOrd="24" destOrd="0" presId="urn:microsoft.com/office/officeart/2005/8/layout/bProcess3"/>
    <dgm:cxn modelId="{AEE24334-AF22-414E-A04C-2ED1CF597574}" type="presParOf" srcId="{6213B63C-FFB5-40BA-987A-B2ACE8025EA6}" destId="{5B8F80B5-86F5-452D-B3C5-D408662D75E0}" srcOrd="25" destOrd="0" presId="urn:microsoft.com/office/officeart/2005/8/layout/bProcess3"/>
    <dgm:cxn modelId="{9C85FABF-4BFB-4A9B-A8B2-87290AC155CA}" type="presParOf" srcId="{5B8F80B5-86F5-452D-B3C5-D408662D75E0}" destId="{3FD21B41-BFFC-496C-B01E-84CFD8BD98F3}" srcOrd="0" destOrd="0" presId="urn:microsoft.com/office/officeart/2005/8/layout/bProcess3"/>
    <dgm:cxn modelId="{96499A27-4959-4FDF-859F-E8C981FF61E0}" type="presParOf" srcId="{6213B63C-FFB5-40BA-987A-B2ACE8025EA6}" destId="{EC531796-3209-40D0-A919-BFB24AE5781F}" srcOrd="26" destOrd="0" presId="urn:microsoft.com/office/officeart/2005/8/layout/bProcess3"/>
    <dgm:cxn modelId="{497A25AE-D553-41F6-AB83-2E126C58E5CE}" type="presParOf" srcId="{6213B63C-FFB5-40BA-987A-B2ACE8025EA6}" destId="{58B2E4DA-0E4B-48AC-8145-4A8E4542C0E1}" srcOrd="27" destOrd="0" presId="urn:microsoft.com/office/officeart/2005/8/layout/bProcess3"/>
    <dgm:cxn modelId="{06EEBF9C-6745-4546-812B-D7AAD23D793A}" type="presParOf" srcId="{58B2E4DA-0E4B-48AC-8145-4A8E4542C0E1}" destId="{39CAF1BA-5258-433E-A117-5E5F57AFA289}" srcOrd="0" destOrd="0" presId="urn:microsoft.com/office/officeart/2005/8/layout/bProcess3"/>
    <dgm:cxn modelId="{A2CCBAA0-5FC2-45E0-8524-F3984BDEF12E}" type="presParOf" srcId="{6213B63C-FFB5-40BA-987A-B2ACE8025EA6}" destId="{32E19FEB-FBFA-4D45-B948-D613947A665F}" srcOrd="28" destOrd="0" presId="urn:microsoft.com/office/officeart/2005/8/layout/bProcess3"/>
    <dgm:cxn modelId="{5EA2FAC1-84DE-4E45-BA21-B534E8AAA634}" type="presParOf" srcId="{6213B63C-FFB5-40BA-987A-B2ACE8025EA6}" destId="{DCAC2F00-D037-4AB2-A0AA-CCF75FE3155F}" srcOrd="29" destOrd="0" presId="urn:microsoft.com/office/officeart/2005/8/layout/bProcess3"/>
    <dgm:cxn modelId="{A1C4554C-805A-426B-977A-ADF7F2A66C7A}" type="presParOf" srcId="{DCAC2F00-D037-4AB2-A0AA-CCF75FE3155F}" destId="{B2C4631E-6FEA-4499-B72E-670CA3653018}" srcOrd="0" destOrd="0" presId="urn:microsoft.com/office/officeart/2005/8/layout/bProcess3"/>
    <dgm:cxn modelId="{256BECE1-34D0-41F3-BE80-F3859BBAD335}" type="presParOf" srcId="{6213B63C-FFB5-40BA-987A-B2ACE8025EA6}" destId="{4571174B-B140-4D2E-B892-0FB2A55ACD35}" srcOrd="30" destOrd="0" presId="urn:microsoft.com/office/officeart/2005/8/layout/bProcess3"/>
    <dgm:cxn modelId="{C0331C80-4647-4427-B697-292784D39BF2}" type="presParOf" srcId="{6213B63C-FFB5-40BA-987A-B2ACE8025EA6}" destId="{DD952320-8425-4350-8F90-787DA5CEEDA2}" srcOrd="31" destOrd="0" presId="urn:microsoft.com/office/officeart/2005/8/layout/bProcess3"/>
    <dgm:cxn modelId="{99D4DB30-B9CA-44E0-A484-4486BC26135C}" type="presParOf" srcId="{DD952320-8425-4350-8F90-787DA5CEEDA2}" destId="{A3F74971-AC0E-418F-9514-ABA1D3AC6CC5}" srcOrd="0" destOrd="0" presId="urn:microsoft.com/office/officeart/2005/8/layout/bProcess3"/>
    <dgm:cxn modelId="{10ADE3C3-D039-48D3-BC89-A9D37AD07880}" type="presParOf" srcId="{6213B63C-FFB5-40BA-987A-B2ACE8025EA6}" destId="{8F275289-B3A3-42EA-B307-4105AC8A9CFF}" srcOrd="32" destOrd="0" presId="urn:microsoft.com/office/officeart/2005/8/layout/bProcess3"/>
    <dgm:cxn modelId="{74F75074-99CA-44C0-ADCF-31573DC23230}" type="presParOf" srcId="{6213B63C-FFB5-40BA-987A-B2ACE8025EA6}" destId="{6F3C8BA0-1465-4CED-89B1-AB407B08C6E2}" srcOrd="33" destOrd="0" presId="urn:microsoft.com/office/officeart/2005/8/layout/bProcess3"/>
    <dgm:cxn modelId="{53B5B4B1-17C8-475D-AE38-C1995F78B62B}" type="presParOf" srcId="{6F3C8BA0-1465-4CED-89B1-AB407B08C6E2}" destId="{08CE938A-23AF-4655-ADAF-47D141D3C42C}" srcOrd="0" destOrd="0" presId="urn:microsoft.com/office/officeart/2005/8/layout/bProcess3"/>
    <dgm:cxn modelId="{8ECBDD06-920A-404D-A0C2-378AAA36E79B}" type="presParOf" srcId="{6213B63C-FFB5-40BA-987A-B2ACE8025EA6}" destId="{6505CE64-DD93-4655-9807-BFED39933DD5}" srcOrd="34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EBB6C8C-1C24-405F-A714-966B6FCD2F35}" type="doc">
      <dgm:prSet loTypeId="urn:microsoft.com/office/officeart/2005/8/layout/vList5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lv-LV"/>
        </a:p>
      </dgm:t>
    </dgm:pt>
    <dgm:pt modelId="{673AAB4B-4843-4626-B8D8-C1DEEA163C20}">
      <dgm:prSet phldrT="[Text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lv-LV" sz="1800" b="1" dirty="0"/>
            <a:t>Kontroles vide</a:t>
          </a:r>
        </a:p>
      </dgm:t>
    </dgm:pt>
    <dgm:pt modelId="{974E3705-A277-4411-BC80-76264EFC70A1}" type="parTrans" cxnId="{04EE1BF1-5C20-487B-B714-4EABF803440A}">
      <dgm:prSet/>
      <dgm:spPr/>
      <dgm:t>
        <a:bodyPr/>
        <a:lstStyle/>
        <a:p>
          <a:endParaRPr lang="lv-LV"/>
        </a:p>
      </dgm:t>
    </dgm:pt>
    <dgm:pt modelId="{6EC406F4-784D-4F06-9353-5FF626D20877}" type="sibTrans" cxnId="{04EE1BF1-5C20-487B-B714-4EABF803440A}">
      <dgm:prSet/>
      <dgm:spPr/>
      <dgm:t>
        <a:bodyPr/>
        <a:lstStyle/>
        <a:p>
          <a:endParaRPr lang="lv-LV"/>
        </a:p>
      </dgm:t>
    </dgm:pt>
    <dgm:pt modelId="{AF40A9DE-B658-4FCB-A4B3-C6BFFE6E01DD}">
      <dgm:prSet phldrT="[Text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lv-LV" sz="1800" b="1" dirty="0"/>
            <a:t>Risku novērtējums</a:t>
          </a:r>
        </a:p>
      </dgm:t>
    </dgm:pt>
    <dgm:pt modelId="{42458CB9-F153-4542-A2AD-1BE00251392F}" type="parTrans" cxnId="{869BD33A-DBF4-4A6C-BA38-70D62C987771}">
      <dgm:prSet/>
      <dgm:spPr/>
      <dgm:t>
        <a:bodyPr/>
        <a:lstStyle/>
        <a:p>
          <a:endParaRPr lang="lv-LV"/>
        </a:p>
      </dgm:t>
    </dgm:pt>
    <dgm:pt modelId="{3C3E0A4E-2F8F-4511-84FC-6ED5894FEA52}" type="sibTrans" cxnId="{869BD33A-DBF4-4A6C-BA38-70D62C987771}">
      <dgm:prSet/>
      <dgm:spPr/>
      <dgm:t>
        <a:bodyPr/>
        <a:lstStyle/>
        <a:p>
          <a:endParaRPr lang="lv-LV"/>
        </a:p>
      </dgm:t>
    </dgm:pt>
    <dgm:pt modelId="{BD2000BF-67C8-4E7F-B445-0572EA4A4F66}">
      <dgm:prSet phldrT="[Text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lv-LV" sz="1800" b="1" dirty="0"/>
            <a:t>Kontroles pasākumi</a:t>
          </a:r>
        </a:p>
      </dgm:t>
    </dgm:pt>
    <dgm:pt modelId="{ABDA7D5F-EEF4-43F0-9236-E2D047C69360}" type="parTrans" cxnId="{591648C3-0B29-4286-BB3A-8DD0BB6F6867}">
      <dgm:prSet/>
      <dgm:spPr/>
      <dgm:t>
        <a:bodyPr/>
        <a:lstStyle/>
        <a:p>
          <a:endParaRPr lang="lv-LV"/>
        </a:p>
      </dgm:t>
    </dgm:pt>
    <dgm:pt modelId="{0CF903D7-3A2B-440C-AE56-35B202AE691F}" type="sibTrans" cxnId="{591648C3-0B29-4286-BB3A-8DD0BB6F6867}">
      <dgm:prSet/>
      <dgm:spPr/>
      <dgm:t>
        <a:bodyPr/>
        <a:lstStyle/>
        <a:p>
          <a:endParaRPr lang="lv-LV"/>
        </a:p>
      </dgm:t>
    </dgm:pt>
    <dgm:pt modelId="{6B223A7B-257F-4787-9FA8-9AA367977DAE}">
      <dgm:prSet custT="1"/>
      <dgm:spPr>
        <a:solidFill>
          <a:schemeClr val="bg1">
            <a:lumMod val="85000"/>
            <a:alpha val="90000"/>
          </a:schemeClr>
        </a:solidFill>
        <a:ln>
          <a:solidFill>
            <a:schemeClr val="bg1">
              <a:lumMod val="85000"/>
              <a:alpha val="90000"/>
            </a:schemeClr>
          </a:solidFill>
        </a:ln>
      </dgm:spPr>
      <dgm:t>
        <a:bodyPr/>
        <a:lstStyle/>
        <a:p>
          <a:pPr>
            <a:buNone/>
          </a:pPr>
          <a:r>
            <a:rPr lang="lv-LV" sz="1600" dirty="0"/>
            <a:t>	Kāda ir pārvaldības un atbildības vide uzņēmumā, tostarp vērtības, iekšējā kultūra un vadības pieeja? </a:t>
          </a:r>
        </a:p>
      </dgm:t>
    </dgm:pt>
    <dgm:pt modelId="{0790E70D-A127-43B5-97CD-4E6C716BC9FE}" type="parTrans" cxnId="{45D9BA45-1858-461A-8312-F1F3A0CCE7F6}">
      <dgm:prSet/>
      <dgm:spPr/>
      <dgm:t>
        <a:bodyPr/>
        <a:lstStyle/>
        <a:p>
          <a:endParaRPr lang="lv-LV"/>
        </a:p>
      </dgm:t>
    </dgm:pt>
    <dgm:pt modelId="{A5F10018-CAF1-4340-9DE8-70E8F7947A46}" type="sibTrans" cxnId="{45D9BA45-1858-461A-8312-F1F3A0CCE7F6}">
      <dgm:prSet/>
      <dgm:spPr/>
      <dgm:t>
        <a:bodyPr/>
        <a:lstStyle/>
        <a:p>
          <a:endParaRPr lang="lv-LV"/>
        </a:p>
      </dgm:t>
    </dgm:pt>
    <dgm:pt modelId="{1D0533A2-5DE8-460E-864D-A63EC0BAA938}">
      <dgm:prSet phldrT="[Text]" custT="1"/>
      <dgm:spPr>
        <a:solidFill>
          <a:schemeClr val="bg1">
            <a:lumMod val="85000"/>
            <a:alpha val="90000"/>
          </a:schemeClr>
        </a:solidFill>
        <a:ln>
          <a:solidFill>
            <a:schemeClr val="bg1">
              <a:lumMod val="85000"/>
              <a:alpha val="90000"/>
            </a:schemeClr>
          </a:solidFill>
        </a:ln>
      </dgm:spPr>
      <dgm:t>
        <a:bodyPr/>
        <a:lstStyle/>
        <a:p>
          <a:pPr>
            <a:buNone/>
          </a:pPr>
          <a:r>
            <a:rPr lang="lv-LV" sz="1600" dirty="0"/>
            <a:t> 	Vai uzņēmuma darbībā ir augsti vai zemi riski?</a:t>
          </a:r>
        </a:p>
      </dgm:t>
    </dgm:pt>
    <dgm:pt modelId="{EBEBA00B-82D7-423B-8687-C6DA30B28BEF}" type="parTrans" cxnId="{19A68EA5-5CED-4316-A03C-E229D25B033F}">
      <dgm:prSet/>
      <dgm:spPr/>
      <dgm:t>
        <a:bodyPr/>
        <a:lstStyle/>
        <a:p>
          <a:endParaRPr lang="lv-LV"/>
        </a:p>
      </dgm:t>
    </dgm:pt>
    <dgm:pt modelId="{F4196289-A103-4374-B377-62636AA4946E}" type="sibTrans" cxnId="{19A68EA5-5CED-4316-A03C-E229D25B033F}">
      <dgm:prSet/>
      <dgm:spPr/>
      <dgm:t>
        <a:bodyPr/>
        <a:lstStyle/>
        <a:p>
          <a:endParaRPr lang="lv-LV"/>
        </a:p>
      </dgm:t>
    </dgm:pt>
    <dgm:pt modelId="{241E5C5A-A15C-48FF-9C1E-FBDE8B330760}">
      <dgm:prSet phldrT="[Text]" custT="1"/>
      <dgm:spPr>
        <a:solidFill>
          <a:schemeClr val="bg1">
            <a:lumMod val="85000"/>
            <a:alpha val="90000"/>
          </a:schemeClr>
        </a:solidFill>
        <a:ln>
          <a:solidFill>
            <a:schemeClr val="bg1">
              <a:lumMod val="85000"/>
              <a:alpha val="90000"/>
            </a:schemeClr>
          </a:solidFill>
        </a:ln>
      </dgm:spPr>
      <dgm:t>
        <a:bodyPr/>
        <a:lstStyle/>
        <a:p>
          <a:pPr>
            <a:buNone/>
          </a:pPr>
          <a:r>
            <a:rPr lang="lv-LV" sz="1600" dirty="0"/>
            <a:t>	Kādas darbības nodrošina risku kontroli uzņēmuma ietvaros?</a:t>
          </a:r>
        </a:p>
      </dgm:t>
    </dgm:pt>
    <dgm:pt modelId="{D63ED85B-5DE2-4472-A300-1B95B0618C17}" type="parTrans" cxnId="{72326E59-46A2-4D32-B17C-A67A9F4F534A}">
      <dgm:prSet/>
      <dgm:spPr/>
      <dgm:t>
        <a:bodyPr/>
        <a:lstStyle/>
        <a:p>
          <a:endParaRPr lang="lv-LV"/>
        </a:p>
      </dgm:t>
    </dgm:pt>
    <dgm:pt modelId="{57865987-B27C-4FB9-86CD-B0E28F90A8A9}" type="sibTrans" cxnId="{72326E59-46A2-4D32-B17C-A67A9F4F534A}">
      <dgm:prSet/>
      <dgm:spPr/>
      <dgm:t>
        <a:bodyPr/>
        <a:lstStyle/>
        <a:p>
          <a:endParaRPr lang="lv-LV"/>
        </a:p>
      </dgm:t>
    </dgm:pt>
    <dgm:pt modelId="{24D79A76-F844-4A8A-B670-50DFF67EC80F}">
      <dgm:prSet phldrT="[Text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lv-LV" sz="1800" b="1" dirty="0"/>
            <a:t>Informācija un komunikācija</a:t>
          </a:r>
        </a:p>
      </dgm:t>
    </dgm:pt>
    <dgm:pt modelId="{47AECA14-559A-41A0-B052-0464F0B90CF0}" type="parTrans" cxnId="{F0BF800D-31BF-4164-BFEE-4D04D7216587}">
      <dgm:prSet/>
      <dgm:spPr/>
      <dgm:t>
        <a:bodyPr/>
        <a:lstStyle/>
        <a:p>
          <a:endParaRPr lang="lv-LV"/>
        </a:p>
      </dgm:t>
    </dgm:pt>
    <dgm:pt modelId="{16CD77F7-3810-4528-B9AB-9B47221BA6C8}" type="sibTrans" cxnId="{F0BF800D-31BF-4164-BFEE-4D04D7216587}">
      <dgm:prSet/>
      <dgm:spPr/>
      <dgm:t>
        <a:bodyPr/>
        <a:lstStyle/>
        <a:p>
          <a:endParaRPr lang="lv-LV"/>
        </a:p>
      </dgm:t>
    </dgm:pt>
    <dgm:pt modelId="{D7137CC7-89FA-46E5-AD91-F643F09881B2}">
      <dgm:prSet phldrT="[Text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lv-LV" sz="1800" b="1" dirty="0"/>
            <a:t>Uzraudzības pasākumi</a:t>
          </a:r>
        </a:p>
      </dgm:t>
    </dgm:pt>
    <dgm:pt modelId="{8984218D-4617-4640-AF12-14EF210FFAB1}" type="parTrans" cxnId="{8415CE16-038D-46DC-B1A3-534689113F62}">
      <dgm:prSet/>
      <dgm:spPr/>
      <dgm:t>
        <a:bodyPr/>
        <a:lstStyle/>
        <a:p>
          <a:endParaRPr lang="lv-LV"/>
        </a:p>
      </dgm:t>
    </dgm:pt>
    <dgm:pt modelId="{865C71FE-CEF3-4127-A4EF-05D95DE1CA01}" type="sibTrans" cxnId="{8415CE16-038D-46DC-B1A3-534689113F62}">
      <dgm:prSet/>
      <dgm:spPr/>
      <dgm:t>
        <a:bodyPr/>
        <a:lstStyle/>
        <a:p>
          <a:endParaRPr lang="lv-LV"/>
        </a:p>
      </dgm:t>
    </dgm:pt>
    <dgm:pt modelId="{5C22092B-84A2-49B0-8C18-DF40B60A6F0C}">
      <dgm:prSet phldrT="[Text]" custT="1"/>
      <dgm:spPr>
        <a:solidFill>
          <a:schemeClr val="bg1">
            <a:lumMod val="85000"/>
            <a:alpha val="90000"/>
          </a:schemeClr>
        </a:solidFill>
        <a:ln>
          <a:solidFill>
            <a:schemeClr val="bg1">
              <a:lumMod val="85000"/>
              <a:alpha val="90000"/>
            </a:schemeClr>
          </a:solidFill>
        </a:ln>
      </dgm:spPr>
      <dgm:t>
        <a:bodyPr/>
        <a:lstStyle/>
        <a:p>
          <a:pPr>
            <a:buNone/>
          </a:pPr>
          <a:r>
            <a:rPr lang="lv-LV" sz="1600" dirty="0"/>
            <a:t>	Vai iekšējās kontroles sistēma tiek uzraudzīta un pielāgota atbilstoši nepieciešamībai?</a:t>
          </a:r>
        </a:p>
      </dgm:t>
    </dgm:pt>
    <dgm:pt modelId="{93286C8C-F643-47D3-8D65-AB569AE5A1D4}" type="parTrans" cxnId="{7DFB3F88-45A3-4B7C-8567-902DBD96B492}">
      <dgm:prSet/>
      <dgm:spPr/>
      <dgm:t>
        <a:bodyPr/>
        <a:lstStyle/>
        <a:p>
          <a:endParaRPr lang="lv-LV"/>
        </a:p>
      </dgm:t>
    </dgm:pt>
    <dgm:pt modelId="{2A649406-D82D-40AE-8B36-BAFFCC691B3D}" type="sibTrans" cxnId="{7DFB3F88-45A3-4B7C-8567-902DBD96B492}">
      <dgm:prSet/>
      <dgm:spPr/>
      <dgm:t>
        <a:bodyPr/>
        <a:lstStyle/>
        <a:p>
          <a:endParaRPr lang="lv-LV"/>
        </a:p>
      </dgm:t>
    </dgm:pt>
    <dgm:pt modelId="{1ECB1F96-9B6E-4D22-99FA-5850A733D5F5}">
      <dgm:prSet phldrT="[Text]" custT="1"/>
      <dgm:spPr>
        <a:solidFill>
          <a:schemeClr val="bg1">
            <a:lumMod val="85000"/>
            <a:alpha val="90000"/>
          </a:schemeClr>
        </a:solidFill>
        <a:ln>
          <a:solidFill>
            <a:schemeClr val="bg1">
              <a:lumMod val="85000"/>
              <a:alpha val="90000"/>
            </a:schemeClr>
          </a:solidFill>
        </a:ln>
      </dgm:spPr>
      <dgm:t>
        <a:bodyPr/>
        <a:lstStyle/>
        <a:p>
          <a:pPr>
            <a:buNone/>
          </a:pPr>
          <a:r>
            <a:rPr lang="lv-LV" sz="1600" dirty="0"/>
            <a:t>	Vai informācija iesaistītajām pusēm tiek nodota pietiekamā apmērā? Vai tiek saņemta atgriezeniskā saite?</a:t>
          </a:r>
        </a:p>
      </dgm:t>
    </dgm:pt>
    <dgm:pt modelId="{D7C3E1B7-AE80-4A1B-A7C6-99940FAD48B7}" type="parTrans" cxnId="{31838C30-7923-4EED-9126-28C98B9E44FB}">
      <dgm:prSet/>
      <dgm:spPr/>
      <dgm:t>
        <a:bodyPr/>
        <a:lstStyle/>
        <a:p>
          <a:endParaRPr lang="lv-LV"/>
        </a:p>
      </dgm:t>
    </dgm:pt>
    <dgm:pt modelId="{4E53AD9A-A035-4E16-A5A1-C8D9EFEF7988}" type="sibTrans" cxnId="{31838C30-7923-4EED-9126-28C98B9E44FB}">
      <dgm:prSet/>
      <dgm:spPr/>
      <dgm:t>
        <a:bodyPr/>
        <a:lstStyle/>
        <a:p>
          <a:endParaRPr lang="lv-LV"/>
        </a:p>
      </dgm:t>
    </dgm:pt>
    <dgm:pt modelId="{529E019C-C020-4250-8E0A-FFD060780D12}" type="pres">
      <dgm:prSet presAssocID="{FEBB6C8C-1C24-405F-A714-966B6FCD2F35}" presName="Name0" presStyleCnt="0">
        <dgm:presLayoutVars>
          <dgm:dir/>
          <dgm:animLvl val="lvl"/>
          <dgm:resizeHandles val="exact"/>
        </dgm:presLayoutVars>
      </dgm:prSet>
      <dgm:spPr/>
    </dgm:pt>
    <dgm:pt modelId="{F5A62ECF-B03F-4D1C-AD69-6E0B3FD07DD6}" type="pres">
      <dgm:prSet presAssocID="{673AAB4B-4843-4626-B8D8-C1DEEA163C20}" presName="linNode" presStyleCnt="0"/>
      <dgm:spPr/>
    </dgm:pt>
    <dgm:pt modelId="{3ECB8E94-D772-4082-8B64-4D643661A633}" type="pres">
      <dgm:prSet presAssocID="{673AAB4B-4843-4626-B8D8-C1DEEA163C20}" presName="parentText" presStyleLbl="node1" presStyleIdx="0" presStyleCnt="5">
        <dgm:presLayoutVars>
          <dgm:chMax val="1"/>
          <dgm:bulletEnabled val="1"/>
        </dgm:presLayoutVars>
      </dgm:prSet>
      <dgm:spPr/>
    </dgm:pt>
    <dgm:pt modelId="{867FE757-384A-4E36-B1F4-DFE516E804AF}" type="pres">
      <dgm:prSet presAssocID="{673AAB4B-4843-4626-B8D8-C1DEEA163C20}" presName="descendantText" presStyleLbl="alignAccFollowNode1" presStyleIdx="0" presStyleCnt="5" custLinFactNeighborX="0" custLinFactNeighborY="-1499">
        <dgm:presLayoutVars>
          <dgm:bulletEnabled val="1"/>
        </dgm:presLayoutVars>
      </dgm:prSet>
      <dgm:spPr/>
    </dgm:pt>
    <dgm:pt modelId="{EF6EE0B9-27AA-40B2-A815-63AF075EB28E}" type="pres">
      <dgm:prSet presAssocID="{6EC406F4-784D-4F06-9353-5FF626D20877}" presName="sp" presStyleCnt="0"/>
      <dgm:spPr/>
    </dgm:pt>
    <dgm:pt modelId="{0FDFB54F-A614-4B58-AE6E-5F55912EED17}" type="pres">
      <dgm:prSet presAssocID="{AF40A9DE-B658-4FCB-A4B3-C6BFFE6E01DD}" presName="linNode" presStyleCnt="0"/>
      <dgm:spPr/>
    </dgm:pt>
    <dgm:pt modelId="{B612F990-2CBC-437C-B44F-9E6E4597F621}" type="pres">
      <dgm:prSet presAssocID="{AF40A9DE-B658-4FCB-A4B3-C6BFFE6E01DD}" presName="parentText" presStyleLbl="node1" presStyleIdx="1" presStyleCnt="5" custLinFactNeighborY="2027">
        <dgm:presLayoutVars>
          <dgm:chMax val="1"/>
          <dgm:bulletEnabled val="1"/>
        </dgm:presLayoutVars>
      </dgm:prSet>
      <dgm:spPr/>
    </dgm:pt>
    <dgm:pt modelId="{8BED2C83-FAF0-4BB9-B27A-10009B10D3C4}" type="pres">
      <dgm:prSet presAssocID="{AF40A9DE-B658-4FCB-A4B3-C6BFFE6E01DD}" presName="descendantText" presStyleLbl="alignAccFollowNode1" presStyleIdx="1" presStyleCnt="5">
        <dgm:presLayoutVars>
          <dgm:bulletEnabled val="1"/>
        </dgm:presLayoutVars>
      </dgm:prSet>
      <dgm:spPr/>
    </dgm:pt>
    <dgm:pt modelId="{65831175-C61C-4240-AC40-7A0CEAC9B533}" type="pres">
      <dgm:prSet presAssocID="{3C3E0A4E-2F8F-4511-84FC-6ED5894FEA52}" presName="sp" presStyleCnt="0"/>
      <dgm:spPr/>
    </dgm:pt>
    <dgm:pt modelId="{DEDB4661-EBE5-40D4-8ADA-31771AB6F3E6}" type="pres">
      <dgm:prSet presAssocID="{BD2000BF-67C8-4E7F-B445-0572EA4A4F66}" presName="linNode" presStyleCnt="0"/>
      <dgm:spPr/>
    </dgm:pt>
    <dgm:pt modelId="{5F14DF21-1720-4300-8899-CECBBBB21478}" type="pres">
      <dgm:prSet presAssocID="{BD2000BF-67C8-4E7F-B445-0572EA4A4F66}" presName="parentText" presStyleLbl="node1" presStyleIdx="2" presStyleCnt="5">
        <dgm:presLayoutVars>
          <dgm:chMax val="1"/>
          <dgm:bulletEnabled val="1"/>
        </dgm:presLayoutVars>
      </dgm:prSet>
      <dgm:spPr/>
    </dgm:pt>
    <dgm:pt modelId="{60409C5A-7D2D-4BA3-B207-1D286BDBBEEB}" type="pres">
      <dgm:prSet presAssocID="{BD2000BF-67C8-4E7F-B445-0572EA4A4F66}" presName="descendantText" presStyleLbl="alignAccFollowNode1" presStyleIdx="2" presStyleCnt="5" custLinFactNeighborX="0" custLinFactNeighborY="4497">
        <dgm:presLayoutVars>
          <dgm:bulletEnabled val="1"/>
        </dgm:presLayoutVars>
      </dgm:prSet>
      <dgm:spPr/>
    </dgm:pt>
    <dgm:pt modelId="{BCC3F8D9-106D-4272-9316-FE6721FB86ED}" type="pres">
      <dgm:prSet presAssocID="{0CF903D7-3A2B-440C-AE56-35B202AE691F}" presName="sp" presStyleCnt="0"/>
      <dgm:spPr/>
    </dgm:pt>
    <dgm:pt modelId="{38B7CF9F-6C07-4D6F-84C2-AEB266C7F95B}" type="pres">
      <dgm:prSet presAssocID="{24D79A76-F844-4A8A-B670-50DFF67EC80F}" presName="linNode" presStyleCnt="0"/>
      <dgm:spPr/>
    </dgm:pt>
    <dgm:pt modelId="{8E201E2A-67E7-43D6-8A4A-CFDDA6AA6D77}" type="pres">
      <dgm:prSet presAssocID="{24D79A76-F844-4A8A-B670-50DFF67EC80F}" presName="parentText" presStyleLbl="node1" presStyleIdx="3" presStyleCnt="5">
        <dgm:presLayoutVars>
          <dgm:chMax val="1"/>
          <dgm:bulletEnabled val="1"/>
        </dgm:presLayoutVars>
      </dgm:prSet>
      <dgm:spPr/>
    </dgm:pt>
    <dgm:pt modelId="{59CDABC6-D1C0-4007-8354-ABC922DD9B34}" type="pres">
      <dgm:prSet presAssocID="{24D79A76-F844-4A8A-B670-50DFF67EC80F}" presName="descendantText" presStyleLbl="alignAccFollowNode1" presStyleIdx="3" presStyleCnt="5">
        <dgm:presLayoutVars>
          <dgm:bulletEnabled val="1"/>
        </dgm:presLayoutVars>
      </dgm:prSet>
      <dgm:spPr/>
    </dgm:pt>
    <dgm:pt modelId="{0859EAAC-56EF-41C5-8D34-9394A32951FB}" type="pres">
      <dgm:prSet presAssocID="{16CD77F7-3810-4528-B9AB-9B47221BA6C8}" presName="sp" presStyleCnt="0"/>
      <dgm:spPr/>
    </dgm:pt>
    <dgm:pt modelId="{AE2F718C-A043-4AE6-A87F-0B9936E5B1A3}" type="pres">
      <dgm:prSet presAssocID="{D7137CC7-89FA-46E5-AD91-F643F09881B2}" presName="linNode" presStyleCnt="0"/>
      <dgm:spPr/>
    </dgm:pt>
    <dgm:pt modelId="{CFD2DA45-DB43-4892-B6C7-ED8BE1F618CD}" type="pres">
      <dgm:prSet presAssocID="{D7137CC7-89FA-46E5-AD91-F643F09881B2}" presName="parentText" presStyleLbl="node1" presStyleIdx="4" presStyleCnt="5">
        <dgm:presLayoutVars>
          <dgm:chMax val="1"/>
          <dgm:bulletEnabled val="1"/>
        </dgm:presLayoutVars>
      </dgm:prSet>
      <dgm:spPr/>
    </dgm:pt>
    <dgm:pt modelId="{CE006E20-A350-4C32-A18A-5E62EE0E701B}" type="pres">
      <dgm:prSet presAssocID="{D7137CC7-89FA-46E5-AD91-F643F09881B2}" presName="descendantText" presStyleLbl="alignAccFollowNode1" presStyleIdx="4" presStyleCnt="5">
        <dgm:presLayoutVars>
          <dgm:bulletEnabled val="1"/>
        </dgm:presLayoutVars>
      </dgm:prSet>
      <dgm:spPr/>
    </dgm:pt>
  </dgm:ptLst>
  <dgm:cxnLst>
    <dgm:cxn modelId="{F0BF800D-31BF-4164-BFEE-4D04D7216587}" srcId="{FEBB6C8C-1C24-405F-A714-966B6FCD2F35}" destId="{24D79A76-F844-4A8A-B670-50DFF67EC80F}" srcOrd="3" destOrd="0" parTransId="{47AECA14-559A-41A0-B052-0464F0B90CF0}" sibTransId="{16CD77F7-3810-4528-B9AB-9B47221BA6C8}"/>
    <dgm:cxn modelId="{8415CE16-038D-46DC-B1A3-534689113F62}" srcId="{FEBB6C8C-1C24-405F-A714-966B6FCD2F35}" destId="{D7137CC7-89FA-46E5-AD91-F643F09881B2}" srcOrd="4" destOrd="0" parTransId="{8984218D-4617-4640-AF12-14EF210FFAB1}" sibTransId="{865C71FE-CEF3-4127-A4EF-05D95DE1CA01}"/>
    <dgm:cxn modelId="{BD12811F-C66D-484B-ACF0-0EF7DBE8B593}" type="presOf" srcId="{BD2000BF-67C8-4E7F-B445-0572EA4A4F66}" destId="{5F14DF21-1720-4300-8899-CECBBBB21478}" srcOrd="0" destOrd="0" presId="urn:microsoft.com/office/officeart/2005/8/layout/vList5"/>
    <dgm:cxn modelId="{D2E88124-0CBD-4B05-A934-F7CFAD3ACF20}" type="presOf" srcId="{FEBB6C8C-1C24-405F-A714-966B6FCD2F35}" destId="{529E019C-C020-4250-8E0A-FFD060780D12}" srcOrd="0" destOrd="0" presId="urn:microsoft.com/office/officeart/2005/8/layout/vList5"/>
    <dgm:cxn modelId="{F237352A-1C70-4CA6-A464-67F3A16B5915}" type="presOf" srcId="{1ECB1F96-9B6E-4D22-99FA-5850A733D5F5}" destId="{59CDABC6-D1C0-4007-8354-ABC922DD9B34}" srcOrd="0" destOrd="0" presId="urn:microsoft.com/office/officeart/2005/8/layout/vList5"/>
    <dgm:cxn modelId="{31838C30-7923-4EED-9126-28C98B9E44FB}" srcId="{24D79A76-F844-4A8A-B670-50DFF67EC80F}" destId="{1ECB1F96-9B6E-4D22-99FA-5850A733D5F5}" srcOrd="0" destOrd="0" parTransId="{D7C3E1B7-AE80-4A1B-A7C6-99940FAD48B7}" sibTransId="{4E53AD9A-A035-4E16-A5A1-C8D9EFEF7988}"/>
    <dgm:cxn modelId="{869BD33A-DBF4-4A6C-BA38-70D62C987771}" srcId="{FEBB6C8C-1C24-405F-A714-966B6FCD2F35}" destId="{AF40A9DE-B658-4FCB-A4B3-C6BFFE6E01DD}" srcOrd="1" destOrd="0" parTransId="{42458CB9-F153-4542-A2AD-1BE00251392F}" sibTransId="{3C3E0A4E-2F8F-4511-84FC-6ED5894FEA52}"/>
    <dgm:cxn modelId="{45D9BA45-1858-461A-8312-F1F3A0CCE7F6}" srcId="{673AAB4B-4843-4626-B8D8-C1DEEA163C20}" destId="{6B223A7B-257F-4787-9FA8-9AA367977DAE}" srcOrd="0" destOrd="0" parTransId="{0790E70D-A127-43B5-97CD-4E6C716BC9FE}" sibTransId="{A5F10018-CAF1-4340-9DE8-70E8F7947A46}"/>
    <dgm:cxn modelId="{183B5770-08B4-4BFA-82F9-CD2C97535577}" type="presOf" srcId="{241E5C5A-A15C-48FF-9C1E-FBDE8B330760}" destId="{60409C5A-7D2D-4BA3-B207-1D286BDBBEEB}" srcOrd="0" destOrd="0" presId="urn:microsoft.com/office/officeart/2005/8/layout/vList5"/>
    <dgm:cxn modelId="{72326E59-46A2-4D32-B17C-A67A9F4F534A}" srcId="{BD2000BF-67C8-4E7F-B445-0572EA4A4F66}" destId="{241E5C5A-A15C-48FF-9C1E-FBDE8B330760}" srcOrd="0" destOrd="0" parTransId="{D63ED85B-5DE2-4472-A300-1B95B0618C17}" sibTransId="{57865987-B27C-4FB9-86CD-B0E28F90A8A9}"/>
    <dgm:cxn modelId="{7DFB3F88-45A3-4B7C-8567-902DBD96B492}" srcId="{D7137CC7-89FA-46E5-AD91-F643F09881B2}" destId="{5C22092B-84A2-49B0-8C18-DF40B60A6F0C}" srcOrd="0" destOrd="0" parTransId="{93286C8C-F643-47D3-8D65-AB569AE5A1D4}" sibTransId="{2A649406-D82D-40AE-8B36-BAFFCC691B3D}"/>
    <dgm:cxn modelId="{14D7D48B-CCA8-4EBD-AB73-D0C478CD0CB8}" type="presOf" srcId="{1D0533A2-5DE8-460E-864D-A63EC0BAA938}" destId="{8BED2C83-FAF0-4BB9-B27A-10009B10D3C4}" srcOrd="0" destOrd="0" presId="urn:microsoft.com/office/officeart/2005/8/layout/vList5"/>
    <dgm:cxn modelId="{2AAC3F97-FADE-4FF4-B5FE-04B638C7383B}" type="presOf" srcId="{6B223A7B-257F-4787-9FA8-9AA367977DAE}" destId="{867FE757-384A-4E36-B1F4-DFE516E804AF}" srcOrd="0" destOrd="0" presId="urn:microsoft.com/office/officeart/2005/8/layout/vList5"/>
    <dgm:cxn modelId="{57577F99-A111-44F1-AE2F-6B2947D6407A}" type="presOf" srcId="{24D79A76-F844-4A8A-B670-50DFF67EC80F}" destId="{8E201E2A-67E7-43D6-8A4A-CFDDA6AA6D77}" srcOrd="0" destOrd="0" presId="urn:microsoft.com/office/officeart/2005/8/layout/vList5"/>
    <dgm:cxn modelId="{19A68EA5-5CED-4316-A03C-E229D25B033F}" srcId="{AF40A9DE-B658-4FCB-A4B3-C6BFFE6E01DD}" destId="{1D0533A2-5DE8-460E-864D-A63EC0BAA938}" srcOrd="0" destOrd="0" parTransId="{EBEBA00B-82D7-423B-8687-C6DA30B28BEF}" sibTransId="{F4196289-A103-4374-B377-62636AA4946E}"/>
    <dgm:cxn modelId="{1373E7B1-AD68-4C9A-958C-129998EC749C}" type="presOf" srcId="{AF40A9DE-B658-4FCB-A4B3-C6BFFE6E01DD}" destId="{B612F990-2CBC-437C-B44F-9E6E4597F621}" srcOrd="0" destOrd="0" presId="urn:microsoft.com/office/officeart/2005/8/layout/vList5"/>
    <dgm:cxn modelId="{35C1A9BB-3A88-4BF1-9312-11D4AC3F161D}" type="presOf" srcId="{673AAB4B-4843-4626-B8D8-C1DEEA163C20}" destId="{3ECB8E94-D772-4082-8B64-4D643661A633}" srcOrd="0" destOrd="0" presId="urn:microsoft.com/office/officeart/2005/8/layout/vList5"/>
    <dgm:cxn modelId="{591648C3-0B29-4286-BB3A-8DD0BB6F6867}" srcId="{FEBB6C8C-1C24-405F-A714-966B6FCD2F35}" destId="{BD2000BF-67C8-4E7F-B445-0572EA4A4F66}" srcOrd="2" destOrd="0" parTransId="{ABDA7D5F-EEF4-43F0-9236-E2D047C69360}" sibTransId="{0CF903D7-3A2B-440C-AE56-35B202AE691F}"/>
    <dgm:cxn modelId="{04EE1BF1-5C20-487B-B714-4EABF803440A}" srcId="{FEBB6C8C-1C24-405F-A714-966B6FCD2F35}" destId="{673AAB4B-4843-4626-B8D8-C1DEEA163C20}" srcOrd="0" destOrd="0" parTransId="{974E3705-A277-4411-BC80-76264EFC70A1}" sibTransId="{6EC406F4-784D-4F06-9353-5FF626D20877}"/>
    <dgm:cxn modelId="{89DADCF3-8888-43ED-B786-DEDF3E4EEF2C}" type="presOf" srcId="{5C22092B-84A2-49B0-8C18-DF40B60A6F0C}" destId="{CE006E20-A350-4C32-A18A-5E62EE0E701B}" srcOrd="0" destOrd="0" presId="urn:microsoft.com/office/officeart/2005/8/layout/vList5"/>
    <dgm:cxn modelId="{74AF66F6-B6DC-4C6A-850A-EAC92354978A}" type="presOf" srcId="{D7137CC7-89FA-46E5-AD91-F643F09881B2}" destId="{CFD2DA45-DB43-4892-B6C7-ED8BE1F618CD}" srcOrd="0" destOrd="0" presId="urn:microsoft.com/office/officeart/2005/8/layout/vList5"/>
    <dgm:cxn modelId="{A02D2ABC-5BA0-4C9C-A070-37F19CD87033}" type="presParOf" srcId="{529E019C-C020-4250-8E0A-FFD060780D12}" destId="{F5A62ECF-B03F-4D1C-AD69-6E0B3FD07DD6}" srcOrd="0" destOrd="0" presId="urn:microsoft.com/office/officeart/2005/8/layout/vList5"/>
    <dgm:cxn modelId="{6B0D9399-ED5E-4664-B3EA-FE45EE699B97}" type="presParOf" srcId="{F5A62ECF-B03F-4D1C-AD69-6E0B3FD07DD6}" destId="{3ECB8E94-D772-4082-8B64-4D643661A633}" srcOrd="0" destOrd="0" presId="urn:microsoft.com/office/officeart/2005/8/layout/vList5"/>
    <dgm:cxn modelId="{FD683E47-33A1-4516-A2C7-AD1CEF17D02B}" type="presParOf" srcId="{F5A62ECF-B03F-4D1C-AD69-6E0B3FD07DD6}" destId="{867FE757-384A-4E36-B1F4-DFE516E804AF}" srcOrd="1" destOrd="0" presId="urn:microsoft.com/office/officeart/2005/8/layout/vList5"/>
    <dgm:cxn modelId="{74AAB695-982F-4A4B-BFE5-39EAB64FB188}" type="presParOf" srcId="{529E019C-C020-4250-8E0A-FFD060780D12}" destId="{EF6EE0B9-27AA-40B2-A815-63AF075EB28E}" srcOrd="1" destOrd="0" presId="urn:microsoft.com/office/officeart/2005/8/layout/vList5"/>
    <dgm:cxn modelId="{F3FFE2C5-3FF3-4C90-ADEE-43D43C227E49}" type="presParOf" srcId="{529E019C-C020-4250-8E0A-FFD060780D12}" destId="{0FDFB54F-A614-4B58-AE6E-5F55912EED17}" srcOrd="2" destOrd="0" presId="urn:microsoft.com/office/officeart/2005/8/layout/vList5"/>
    <dgm:cxn modelId="{A654F95A-BC4C-4A50-8ACE-DEAEEF8AF9E8}" type="presParOf" srcId="{0FDFB54F-A614-4B58-AE6E-5F55912EED17}" destId="{B612F990-2CBC-437C-B44F-9E6E4597F621}" srcOrd="0" destOrd="0" presId="urn:microsoft.com/office/officeart/2005/8/layout/vList5"/>
    <dgm:cxn modelId="{1E8DFC07-75A0-4B59-9AC4-00D34276C64E}" type="presParOf" srcId="{0FDFB54F-A614-4B58-AE6E-5F55912EED17}" destId="{8BED2C83-FAF0-4BB9-B27A-10009B10D3C4}" srcOrd="1" destOrd="0" presId="urn:microsoft.com/office/officeart/2005/8/layout/vList5"/>
    <dgm:cxn modelId="{D9FD7874-A617-404A-87E8-EEE1CAC1FAA3}" type="presParOf" srcId="{529E019C-C020-4250-8E0A-FFD060780D12}" destId="{65831175-C61C-4240-AC40-7A0CEAC9B533}" srcOrd="3" destOrd="0" presId="urn:microsoft.com/office/officeart/2005/8/layout/vList5"/>
    <dgm:cxn modelId="{E65B28EE-3AB3-4BD0-9AB2-C3EDC686E057}" type="presParOf" srcId="{529E019C-C020-4250-8E0A-FFD060780D12}" destId="{DEDB4661-EBE5-40D4-8ADA-31771AB6F3E6}" srcOrd="4" destOrd="0" presId="urn:microsoft.com/office/officeart/2005/8/layout/vList5"/>
    <dgm:cxn modelId="{2B052EEA-1597-4419-8ABC-0A00723710C2}" type="presParOf" srcId="{DEDB4661-EBE5-40D4-8ADA-31771AB6F3E6}" destId="{5F14DF21-1720-4300-8899-CECBBBB21478}" srcOrd="0" destOrd="0" presId="urn:microsoft.com/office/officeart/2005/8/layout/vList5"/>
    <dgm:cxn modelId="{AC8459B5-2100-466D-9FB7-543E3116BC6E}" type="presParOf" srcId="{DEDB4661-EBE5-40D4-8ADA-31771AB6F3E6}" destId="{60409C5A-7D2D-4BA3-B207-1D286BDBBEEB}" srcOrd="1" destOrd="0" presId="urn:microsoft.com/office/officeart/2005/8/layout/vList5"/>
    <dgm:cxn modelId="{E5137DBF-027B-4158-BE9E-2161D2FA52F5}" type="presParOf" srcId="{529E019C-C020-4250-8E0A-FFD060780D12}" destId="{BCC3F8D9-106D-4272-9316-FE6721FB86ED}" srcOrd="5" destOrd="0" presId="urn:microsoft.com/office/officeart/2005/8/layout/vList5"/>
    <dgm:cxn modelId="{99272E1B-A136-4CAB-B400-13E69AF1B52D}" type="presParOf" srcId="{529E019C-C020-4250-8E0A-FFD060780D12}" destId="{38B7CF9F-6C07-4D6F-84C2-AEB266C7F95B}" srcOrd="6" destOrd="0" presId="urn:microsoft.com/office/officeart/2005/8/layout/vList5"/>
    <dgm:cxn modelId="{03B17BE2-61DC-4E38-86BB-1E950F589BF0}" type="presParOf" srcId="{38B7CF9F-6C07-4D6F-84C2-AEB266C7F95B}" destId="{8E201E2A-67E7-43D6-8A4A-CFDDA6AA6D77}" srcOrd="0" destOrd="0" presId="urn:microsoft.com/office/officeart/2005/8/layout/vList5"/>
    <dgm:cxn modelId="{9A1C3813-7D53-486C-8095-BAF3655CCE12}" type="presParOf" srcId="{38B7CF9F-6C07-4D6F-84C2-AEB266C7F95B}" destId="{59CDABC6-D1C0-4007-8354-ABC922DD9B34}" srcOrd="1" destOrd="0" presId="urn:microsoft.com/office/officeart/2005/8/layout/vList5"/>
    <dgm:cxn modelId="{1CE9C6AD-78D9-4764-894B-B798165F6817}" type="presParOf" srcId="{529E019C-C020-4250-8E0A-FFD060780D12}" destId="{0859EAAC-56EF-41C5-8D34-9394A32951FB}" srcOrd="7" destOrd="0" presId="urn:microsoft.com/office/officeart/2005/8/layout/vList5"/>
    <dgm:cxn modelId="{F490A855-91DE-4C0D-95C5-F4E0E6172572}" type="presParOf" srcId="{529E019C-C020-4250-8E0A-FFD060780D12}" destId="{AE2F718C-A043-4AE6-A87F-0B9936E5B1A3}" srcOrd="8" destOrd="0" presId="urn:microsoft.com/office/officeart/2005/8/layout/vList5"/>
    <dgm:cxn modelId="{A725A3BD-05C1-45AD-A677-4594834EDAD3}" type="presParOf" srcId="{AE2F718C-A043-4AE6-A87F-0B9936E5B1A3}" destId="{CFD2DA45-DB43-4892-B6C7-ED8BE1F618CD}" srcOrd="0" destOrd="0" presId="urn:microsoft.com/office/officeart/2005/8/layout/vList5"/>
    <dgm:cxn modelId="{D4AFE2FF-B442-4123-BA2F-E2326D638978}" type="presParOf" srcId="{AE2F718C-A043-4AE6-A87F-0B9936E5B1A3}" destId="{CE006E20-A350-4C32-A18A-5E62EE0E701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7B004BC-5ACA-47E5-9B22-6A284986F0EB}" type="doc">
      <dgm:prSet loTypeId="urn:microsoft.com/office/officeart/2005/8/layout/cycle3" loCatId="cycle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lv-LV"/>
        </a:p>
      </dgm:t>
    </dgm:pt>
    <dgm:pt modelId="{8A1F6325-DCC2-4B46-B0D8-97AE8FDD35E0}">
      <dgm:prSet phldrT="[Text]" custT="1"/>
      <dgm:spPr>
        <a:solidFill>
          <a:schemeClr val="accent5">
            <a:lumMod val="75000"/>
          </a:schemeClr>
        </a:solidFill>
        <a:ln>
          <a:solidFill>
            <a:schemeClr val="bg1">
              <a:lumMod val="85000"/>
            </a:schemeClr>
          </a:solidFill>
        </a:ln>
      </dgm:spPr>
      <dgm:t>
        <a:bodyPr/>
        <a:lstStyle/>
        <a:p>
          <a:r>
            <a:rPr lang="lv-LV" sz="1600" b="1" dirty="0"/>
            <a:t>Risku pārvaldības politika</a:t>
          </a:r>
        </a:p>
      </dgm:t>
    </dgm:pt>
    <dgm:pt modelId="{9D4C2C8E-7698-4466-ABE5-683221D20993}" type="parTrans" cxnId="{474A8730-6926-40F5-A38C-F8CDB2A50085}">
      <dgm:prSet/>
      <dgm:spPr/>
      <dgm:t>
        <a:bodyPr/>
        <a:lstStyle/>
        <a:p>
          <a:endParaRPr lang="lv-LV"/>
        </a:p>
      </dgm:t>
    </dgm:pt>
    <dgm:pt modelId="{1A832ED8-A46C-4CF5-BCEA-FC2F5EC45E65}" type="sibTrans" cxnId="{474A8730-6926-40F5-A38C-F8CDB2A50085}">
      <dgm:prSet/>
      <dgm:spPr>
        <a:solidFill>
          <a:schemeClr val="bg1">
            <a:lumMod val="85000"/>
          </a:schemeClr>
        </a:solidFill>
      </dgm:spPr>
      <dgm:t>
        <a:bodyPr/>
        <a:lstStyle/>
        <a:p>
          <a:endParaRPr lang="lv-LV"/>
        </a:p>
      </dgm:t>
    </dgm:pt>
    <dgm:pt modelId="{9852BE37-19FD-44AA-817F-8285FC0558DC}">
      <dgm:prSet phldrT="[Text]" custT="1"/>
      <dgm:spPr>
        <a:solidFill>
          <a:schemeClr val="accent5">
            <a:lumMod val="75000"/>
          </a:schemeClr>
        </a:solidFill>
        <a:ln>
          <a:solidFill>
            <a:schemeClr val="bg1">
              <a:lumMod val="85000"/>
            </a:schemeClr>
          </a:solidFill>
        </a:ln>
      </dgm:spPr>
      <dgm:t>
        <a:bodyPr/>
        <a:lstStyle/>
        <a:p>
          <a:r>
            <a:rPr lang="lv-LV" sz="1600" b="1" dirty="0"/>
            <a:t>Risku pārvaldības plāns</a:t>
          </a:r>
        </a:p>
      </dgm:t>
    </dgm:pt>
    <dgm:pt modelId="{881DCE5E-0E60-49F2-9C8C-164C5B1F2B9B}" type="parTrans" cxnId="{9695CB4D-0959-4F8F-842E-5094F51EC082}">
      <dgm:prSet/>
      <dgm:spPr/>
      <dgm:t>
        <a:bodyPr/>
        <a:lstStyle/>
        <a:p>
          <a:endParaRPr lang="lv-LV"/>
        </a:p>
      </dgm:t>
    </dgm:pt>
    <dgm:pt modelId="{85A0BEB9-6B4C-405A-968C-37079205D6AB}" type="sibTrans" cxnId="{9695CB4D-0959-4F8F-842E-5094F51EC082}">
      <dgm:prSet/>
      <dgm:spPr/>
      <dgm:t>
        <a:bodyPr/>
        <a:lstStyle/>
        <a:p>
          <a:endParaRPr lang="lv-LV"/>
        </a:p>
      </dgm:t>
    </dgm:pt>
    <dgm:pt modelId="{0FC68C37-007F-4AB2-A34B-0173E6B00F14}">
      <dgm:prSet phldrT="[Text]" custT="1"/>
      <dgm:spPr>
        <a:solidFill>
          <a:schemeClr val="accent5">
            <a:lumMod val="75000"/>
          </a:schemeClr>
        </a:solidFill>
        <a:ln>
          <a:solidFill>
            <a:schemeClr val="bg1">
              <a:lumMod val="85000"/>
            </a:schemeClr>
          </a:solidFill>
        </a:ln>
      </dgm:spPr>
      <dgm:t>
        <a:bodyPr/>
        <a:lstStyle/>
        <a:p>
          <a:r>
            <a:rPr lang="lv-LV" sz="1600" b="1" dirty="0"/>
            <a:t>Ziņojums par risku pārvaldības politikas īstenošanu</a:t>
          </a:r>
        </a:p>
      </dgm:t>
    </dgm:pt>
    <dgm:pt modelId="{68092523-C551-408A-A925-584EE1B95986}" type="parTrans" cxnId="{0EA3E257-BFDC-4FFA-8521-2D3DF5916A7F}">
      <dgm:prSet/>
      <dgm:spPr/>
      <dgm:t>
        <a:bodyPr/>
        <a:lstStyle/>
        <a:p>
          <a:endParaRPr lang="lv-LV"/>
        </a:p>
      </dgm:t>
    </dgm:pt>
    <dgm:pt modelId="{28C6FC75-E69B-4825-B80A-CE8A910FBBC7}" type="sibTrans" cxnId="{0EA3E257-BFDC-4FFA-8521-2D3DF5916A7F}">
      <dgm:prSet/>
      <dgm:spPr/>
      <dgm:t>
        <a:bodyPr/>
        <a:lstStyle/>
        <a:p>
          <a:endParaRPr lang="lv-LV"/>
        </a:p>
      </dgm:t>
    </dgm:pt>
    <dgm:pt modelId="{3F4430BB-2325-4D8E-ABC2-B643845E1592}">
      <dgm:prSet phldrT="[Text]" custT="1"/>
      <dgm:spPr>
        <a:solidFill>
          <a:schemeClr val="accent5">
            <a:lumMod val="75000"/>
          </a:schemeClr>
        </a:solidFill>
        <a:ln>
          <a:solidFill>
            <a:schemeClr val="bg1">
              <a:lumMod val="85000"/>
            </a:schemeClr>
          </a:solidFill>
        </a:ln>
      </dgm:spPr>
      <dgm:t>
        <a:bodyPr/>
        <a:lstStyle/>
        <a:p>
          <a:r>
            <a:rPr lang="lv-LV" sz="1600" b="1" dirty="0"/>
            <a:t>Būtiskāko risku apetītes robežas</a:t>
          </a:r>
        </a:p>
      </dgm:t>
    </dgm:pt>
    <dgm:pt modelId="{0E7383A8-E4C0-426C-B7C3-1783AE87CDE5}" type="parTrans" cxnId="{C6E541A6-960F-48F6-9BB7-16E30AA692FC}">
      <dgm:prSet/>
      <dgm:spPr/>
      <dgm:t>
        <a:bodyPr/>
        <a:lstStyle/>
        <a:p>
          <a:endParaRPr lang="lv-LV"/>
        </a:p>
      </dgm:t>
    </dgm:pt>
    <dgm:pt modelId="{095CA157-B062-4BDD-9672-191C97B11455}" type="sibTrans" cxnId="{C6E541A6-960F-48F6-9BB7-16E30AA692FC}">
      <dgm:prSet/>
      <dgm:spPr/>
      <dgm:t>
        <a:bodyPr/>
        <a:lstStyle/>
        <a:p>
          <a:endParaRPr lang="lv-LV"/>
        </a:p>
      </dgm:t>
    </dgm:pt>
    <dgm:pt modelId="{B52A3AC8-FDBC-4AF7-B090-96597A8A9938}">
      <dgm:prSet phldrT="[Text]" custT="1"/>
      <dgm:spPr>
        <a:solidFill>
          <a:schemeClr val="accent5">
            <a:lumMod val="75000"/>
          </a:schemeClr>
        </a:solidFill>
        <a:ln>
          <a:solidFill>
            <a:schemeClr val="bg1">
              <a:lumMod val="85000"/>
            </a:schemeClr>
          </a:solidFill>
        </a:ln>
      </dgm:spPr>
      <dgm:t>
        <a:bodyPr/>
        <a:lstStyle/>
        <a:p>
          <a:r>
            <a:rPr lang="lv-LV" sz="1600" b="1"/>
            <a:t>Risku </a:t>
          </a:r>
          <a:r>
            <a:rPr lang="lv-LV" sz="1600" b="1" dirty="0"/>
            <a:t>novērtējums</a:t>
          </a:r>
        </a:p>
      </dgm:t>
    </dgm:pt>
    <dgm:pt modelId="{31035790-E32B-4898-9047-92D51B4BEFFF}" type="parTrans" cxnId="{A563F536-A898-434F-BA67-1B8A75DC2224}">
      <dgm:prSet/>
      <dgm:spPr/>
      <dgm:t>
        <a:bodyPr/>
        <a:lstStyle/>
        <a:p>
          <a:endParaRPr lang="lv-LV"/>
        </a:p>
      </dgm:t>
    </dgm:pt>
    <dgm:pt modelId="{49B05EFE-2F85-4F8A-A4C7-B315CC1571C0}" type="sibTrans" cxnId="{A563F536-A898-434F-BA67-1B8A75DC2224}">
      <dgm:prSet/>
      <dgm:spPr/>
      <dgm:t>
        <a:bodyPr/>
        <a:lstStyle/>
        <a:p>
          <a:endParaRPr lang="lv-LV"/>
        </a:p>
      </dgm:t>
    </dgm:pt>
    <dgm:pt modelId="{156F3129-CF4A-45D2-A863-B31A15ABB921}" type="pres">
      <dgm:prSet presAssocID="{F7B004BC-5ACA-47E5-9B22-6A284986F0EB}" presName="Name0" presStyleCnt="0">
        <dgm:presLayoutVars>
          <dgm:dir/>
          <dgm:resizeHandles val="exact"/>
        </dgm:presLayoutVars>
      </dgm:prSet>
      <dgm:spPr/>
    </dgm:pt>
    <dgm:pt modelId="{9AC347B2-9A85-4C2B-9A14-1A815531D534}" type="pres">
      <dgm:prSet presAssocID="{F7B004BC-5ACA-47E5-9B22-6A284986F0EB}" presName="cycle" presStyleCnt="0"/>
      <dgm:spPr/>
    </dgm:pt>
    <dgm:pt modelId="{2A6CC86C-2008-4C68-A3CC-FBD5A65829D2}" type="pres">
      <dgm:prSet presAssocID="{8A1F6325-DCC2-4B46-B0D8-97AE8FDD35E0}" presName="nodeFirstNode" presStyleLbl="node1" presStyleIdx="0" presStyleCnt="5" custRadScaleRad="112187" custRadScaleInc="1892">
        <dgm:presLayoutVars>
          <dgm:bulletEnabled val="1"/>
        </dgm:presLayoutVars>
      </dgm:prSet>
      <dgm:spPr/>
    </dgm:pt>
    <dgm:pt modelId="{BBB079CA-1235-47B7-B5B4-BCF1DC8CC447}" type="pres">
      <dgm:prSet presAssocID="{1A832ED8-A46C-4CF5-BCEA-FC2F5EC45E65}" presName="sibTransFirstNode" presStyleLbl="bgShp" presStyleIdx="0" presStyleCnt="1"/>
      <dgm:spPr/>
    </dgm:pt>
    <dgm:pt modelId="{6982A570-A0BF-4096-944E-24324C893DD6}" type="pres">
      <dgm:prSet presAssocID="{3F4430BB-2325-4D8E-ABC2-B643845E1592}" presName="nodeFollowingNodes" presStyleLbl="node1" presStyleIdx="1" presStyleCnt="5">
        <dgm:presLayoutVars>
          <dgm:bulletEnabled val="1"/>
        </dgm:presLayoutVars>
      </dgm:prSet>
      <dgm:spPr/>
    </dgm:pt>
    <dgm:pt modelId="{2DC87CF7-2228-44DB-A39E-C4E998DBA716}" type="pres">
      <dgm:prSet presAssocID="{B52A3AC8-FDBC-4AF7-B090-96597A8A9938}" presName="nodeFollowingNodes" presStyleLbl="node1" presStyleIdx="2" presStyleCnt="5">
        <dgm:presLayoutVars>
          <dgm:bulletEnabled val="1"/>
        </dgm:presLayoutVars>
      </dgm:prSet>
      <dgm:spPr/>
    </dgm:pt>
    <dgm:pt modelId="{88DE2296-CC71-4AD1-9EFF-0B9DADFD8DD9}" type="pres">
      <dgm:prSet presAssocID="{9852BE37-19FD-44AA-817F-8285FC0558DC}" presName="nodeFollowingNodes" presStyleLbl="node1" presStyleIdx="3" presStyleCnt="5" custRadScaleRad="93745" custRadScaleInc="26380">
        <dgm:presLayoutVars>
          <dgm:bulletEnabled val="1"/>
        </dgm:presLayoutVars>
      </dgm:prSet>
      <dgm:spPr/>
    </dgm:pt>
    <dgm:pt modelId="{E8CDDBC6-957E-49BA-9271-E9630EE130EF}" type="pres">
      <dgm:prSet presAssocID="{0FC68C37-007F-4AB2-A34B-0173E6B00F14}" presName="nodeFollowingNodes" presStyleLbl="node1" presStyleIdx="4" presStyleCnt="5" custRadScaleRad="121814" custRadScaleInc="3202">
        <dgm:presLayoutVars>
          <dgm:bulletEnabled val="1"/>
        </dgm:presLayoutVars>
      </dgm:prSet>
      <dgm:spPr/>
    </dgm:pt>
  </dgm:ptLst>
  <dgm:cxnLst>
    <dgm:cxn modelId="{474A8730-6926-40F5-A38C-F8CDB2A50085}" srcId="{F7B004BC-5ACA-47E5-9B22-6A284986F0EB}" destId="{8A1F6325-DCC2-4B46-B0D8-97AE8FDD35E0}" srcOrd="0" destOrd="0" parTransId="{9D4C2C8E-7698-4466-ABE5-683221D20993}" sibTransId="{1A832ED8-A46C-4CF5-BCEA-FC2F5EC45E65}"/>
    <dgm:cxn modelId="{D1621934-0B9B-4B14-BF5B-CE111049212B}" type="presOf" srcId="{3F4430BB-2325-4D8E-ABC2-B643845E1592}" destId="{6982A570-A0BF-4096-944E-24324C893DD6}" srcOrd="0" destOrd="0" presId="urn:microsoft.com/office/officeart/2005/8/layout/cycle3"/>
    <dgm:cxn modelId="{A563F536-A898-434F-BA67-1B8A75DC2224}" srcId="{F7B004BC-5ACA-47E5-9B22-6A284986F0EB}" destId="{B52A3AC8-FDBC-4AF7-B090-96597A8A9938}" srcOrd="2" destOrd="0" parTransId="{31035790-E32B-4898-9047-92D51B4BEFFF}" sibTransId="{49B05EFE-2F85-4F8A-A4C7-B315CC1571C0}"/>
    <dgm:cxn modelId="{73AED438-B9A9-46B8-A45A-992AA917C5C2}" type="presOf" srcId="{8A1F6325-DCC2-4B46-B0D8-97AE8FDD35E0}" destId="{2A6CC86C-2008-4C68-A3CC-FBD5A65829D2}" srcOrd="0" destOrd="0" presId="urn:microsoft.com/office/officeart/2005/8/layout/cycle3"/>
    <dgm:cxn modelId="{5E3FBE3D-48C6-4635-9250-AD051480A33F}" type="presOf" srcId="{F7B004BC-5ACA-47E5-9B22-6A284986F0EB}" destId="{156F3129-CF4A-45D2-A863-B31A15ABB921}" srcOrd="0" destOrd="0" presId="urn:microsoft.com/office/officeart/2005/8/layout/cycle3"/>
    <dgm:cxn modelId="{FDC7A65D-4FDF-4528-A14C-9E83F2949F93}" type="presOf" srcId="{B52A3AC8-FDBC-4AF7-B090-96597A8A9938}" destId="{2DC87CF7-2228-44DB-A39E-C4E998DBA716}" srcOrd="0" destOrd="0" presId="urn:microsoft.com/office/officeart/2005/8/layout/cycle3"/>
    <dgm:cxn modelId="{9695CB4D-0959-4F8F-842E-5094F51EC082}" srcId="{F7B004BC-5ACA-47E5-9B22-6A284986F0EB}" destId="{9852BE37-19FD-44AA-817F-8285FC0558DC}" srcOrd="3" destOrd="0" parTransId="{881DCE5E-0E60-49F2-9C8C-164C5B1F2B9B}" sibTransId="{85A0BEB9-6B4C-405A-968C-37079205D6AB}"/>
    <dgm:cxn modelId="{00107850-35E2-42EF-BD17-3351933A140E}" type="presOf" srcId="{0FC68C37-007F-4AB2-A34B-0173E6B00F14}" destId="{E8CDDBC6-957E-49BA-9271-E9630EE130EF}" srcOrd="0" destOrd="0" presId="urn:microsoft.com/office/officeart/2005/8/layout/cycle3"/>
    <dgm:cxn modelId="{0EA3E257-BFDC-4FFA-8521-2D3DF5916A7F}" srcId="{F7B004BC-5ACA-47E5-9B22-6A284986F0EB}" destId="{0FC68C37-007F-4AB2-A34B-0173E6B00F14}" srcOrd="4" destOrd="0" parTransId="{68092523-C551-408A-A925-584EE1B95986}" sibTransId="{28C6FC75-E69B-4825-B80A-CE8A910FBBC7}"/>
    <dgm:cxn modelId="{C6E541A6-960F-48F6-9BB7-16E30AA692FC}" srcId="{F7B004BC-5ACA-47E5-9B22-6A284986F0EB}" destId="{3F4430BB-2325-4D8E-ABC2-B643845E1592}" srcOrd="1" destOrd="0" parTransId="{0E7383A8-E4C0-426C-B7C3-1783AE87CDE5}" sibTransId="{095CA157-B062-4BDD-9672-191C97B11455}"/>
    <dgm:cxn modelId="{827C62C9-571F-4A31-85BC-2182932D4987}" type="presOf" srcId="{1A832ED8-A46C-4CF5-BCEA-FC2F5EC45E65}" destId="{BBB079CA-1235-47B7-B5B4-BCF1DC8CC447}" srcOrd="0" destOrd="0" presId="urn:microsoft.com/office/officeart/2005/8/layout/cycle3"/>
    <dgm:cxn modelId="{2C57BAFB-2D52-4C56-9890-2536D603B042}" type="presOf" srcId="{9852BE37-19FD-44AA-817F-8285FC0558DC}" destId="{88DE2296-CC71-4AD1-9EFF-0B9DADFD8DD9}" srcOrd="0" destOrd="0" presId="urn:microsoft.com/office/officeart/2005/8/layout/cycle3"/>
    <dgm:cxn modelId="{F0B467DE-658A-4ABE-B917-A8A94CF1A9B0}" type="presParOf" srcId="{156F3129-CF4A-45D2-A863-B31A15ABB921}" destId="{9AC347B2-9A85-4C2B-9A14-1A815531D534}" srcOrd="0" destOrd="0" presId="urn:microsoft.com/office/officeart/2005/8/layout/cycle3"/>
    <dgm:cxn modelId="{28951584-9F91-48EB-BD08-68824C68001A}" type="presParOf" srcId="{9AC347B2-9A85-4C2B-9A14-1A815531D534}" destId="{2A6CC86C-2008-4C68-A3CC-FBD5A65829D2}" srcOrd="0" destOrd="0" presId="urn:microsoft.com/office/officeart/2005/8/layout/cycle3"/>
    <dgm:cxn modelId="{12834F03-E68C-47A8-85CC-32BE3FD0E1B5}" type="presParOf" srcId="{9AC347B2-9A85-4C2B-9A14-1A815531D534}" destId="{BBB079CA-1235-47B7-B5B4-BCF1DC8CC447}" srcOrd="1" destOrd="0" presId="urn:microsoft.com/office/officeart/2005/8/layout/cycle3"/>
    <dgm:cxn modelId="{2741530C-8031-4A74-92F3-9733FEC316B1}" type="presParOf" srcId="{9AC347B2-9A85-4C2B-9A14-1A815531D534}" destId="{6982A570-A0BF-4096-944E-24324C893DD6}" srcOrd="2" destOrd="0" presId="urn:microsoft.com/office/officeart/2005/8/layout/cycle3"/>
    <dgm:cxn modelId="{97CF57F2-C43F-4D8B-84DC-CD64080F2D26}" type="presParOf" srcId="{9AC347B2-9A85-4C2B-9A14-1A815531D534}" destId="{2DC87CF7-2228-44DB-A39E-C4E998DBA716}" srcOrd="3" destOrd="0" presId="urn:microsoft.com/office/officeart/2005/8/layout/cycle3"/>
    <dgm:cxn modelId="{118DA3C2-36AB-450D-8776-2FE843665B39}" type="presParOf" srcId="{9AC347B2-9A85-4C2B-9A14-1A815531D534}" destId="{88DE2296-CC71-4AD1-9EFF-0B9DADFD8DD9}" srcOrd="4" destOrd="0" presId="urn:microsoft.com/office/officeart/2005/8/layout/cycle3"/>
    <dgm:cxn modelId="{4FF5580C-C775-417B-8D5F-937A96AD8DA1}" type="presParOf" srcId="{9AC347B2-9A85-4C2B-9A14-1A815531D534}" destId="{E8CDDBC6-957E-49BA-9271-E9630EE130EF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7B004BC-5ACA-47E5-9B22-6A284986F0EB}" type="doc">
      <dgm:prSet loTypeId="urn:microsoft.com/office/officeart/2005/8/layout/cycle3" loCatId="cycle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lv-LV"/>
        </a:p>
      </dgm:t>
    </dgm:pt>
    <dgm:pt modelId="{156F3129-CF4A-45D2-A863-B31A15ABB921}" type="pres">
      <dgm:prSet presAssocID="{F7B004BC-5ACA-47E5-9B22-6A284986F0EB}" presName="Name0" presStyleCnt="0">
        <dgm:presLayoutVars>
          <dgm:dir/>
          <dgm:resizeHandles val="exact"/>
        </dgm:presLayoutVars>
      </dgm:prSet>
      <dgm:spPr/>
    </dgm:pt>
    <dgm:pt modelId="{F6C4659A-7A4D-44FE-8728-1C29DB6EBB7A}" type="pres">
      <dgm:prSet presAssocID="{F7B004BC-5ACA-47E5-9B22-6A284986F0EB}" presName="cycle" presStyleCnt="0"/>
      <dgm:spPr/>
    </dgm:pt>
  </dgm:ptLst>
  <dgm:cxnLst>
    <dgm:cxn modelId="{5E3FBE3D-48C6-4635-9250-AD051480A33F}" type="presOf" srcId="{F7B004BC-5ACA-47E5-9B22-6A284986F0EB}" destId="{156F3129-CF4A-45D2-A863-B31A15ABB921}" srcOrd="0" destOrd="0" presId="urn:microsoft.com/office/officeart/2005/8/layout/cycle3"/>
    <dgm:cxn modelId="{4AF25DBB-116F-43E8-9803-24185FD4DBB3}" type="presParOf" srcId="{156F3129-CF4A-45D2-A863-B31A15ABB921}" destId="{F6C4659A-7A4D-44FE-8728-1C29DB6EBB7A}" srcOrd="0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BFAC9D2-9652-4748-B933-563C9D5ECFCC}" type="doc">
      <dgm:prSet loTypeId="urn:microsoft.com/office/officeart/2008/layout/VerticalCurv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lv-LV"/>
        </a:p>
      </dgm:t>
    </dgm:pt>
    <dgm:pt modelId="{03B13176-6D69-4FCA-BC33-F3B4F94175FA}">
      <dgm:prSet phldrT="[Text]" custT="1"/>
      <dgm:spPr>
        <a:solidFill>
          <a:schemeClr val="accent5">
            <a:lumMod val="75000"/>
          </a:schemeClr>
        </a:solidFill>
        <a:ln>
          <a:solidFill>
            <a:schemeClr val="bg1">
              <a:lumMod val="85000"/>
            </a:schemeClr>
          </a:solidFill>
        </a:ln>
      </dgm:spPr>
      <dgm:t>
        <a:bodyPr/>
        <a:lstStyle/>
        <a:p>
          <a:r>
            <a:rPr lang="lv-LV" sz="1800" b="1" dirty="0"/>
            <a:t>Iekšējā audita politika</a:t>
          </a:r>
        </a:p>
      </dgm:t>
    </dgm:pt>
    <dgm:pt modelId="{6DE14684-ABB0-4C67-949F-9D479BFE5724}" type="parTrans" cxnId="{D62D9318-4483-4268-8929-3AA295BD7B9D}">
      <dgm:prSet/>
      <dgm:spPr/>
      <dgm:t>
        <a:bodyPr/>
        <a:lstStyle/>
        <a:p>
          <a:endParaRPr lang="lv-LV"/>
        </a:p>
      </dgm:t>
    </dgm:pt>
    <dgm:pt modelId="{860B60EB-7A6F-46BF-AB62-A3348680ADEE}" type="sibTrans" cxnId="{D62D9318-4483-4268-8929-3AA295BD7B9D}">
      <dgm:prSet/>
      <dgm:spPr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endParaRPr lang="lv-LV"/>
        </a:p>
      </dgm:t>
    </dgm:pt>
    <dgm:pt modelId="{C55F4130-4AE4-4573-B9BD-30CFA36EB641}">
      <dgm:prSet phldrT="[Text]" custT="1"/>
      <dgm:spPr>
        <a:solidFill>
          <a:schemeClr val="accent5">
            <a:lumMod val="75000"/>
          </a:schemeClr>
        </a:solidFill>
        <a:ln>
          <a:solidFill>
            <a:schemeClr val="bg1">
              <a:lumMod val="85000"/>
            </a:schemeClr>
          </a:solidFill>
        </a:ln>
      </dgm:spPr>
      <dgm:t>
        <a:bodyPr/>
        <a:lstStyle/>
        <a:p>
          <a:r>
            <a:rPr lang="lv-LV" sz="1800" b="1" dirty="0"/>
            <a:t>Ikgadējs iekšējās kontroles sistēmas efektivitātes novērtējums</a:t>
          </a:r>
        </a:p>
      </dgm:t>
    </dgm:pt>
    <dgm:pt modelId="{D035FEEF-7919-446B-9C60-BC401E8BDD55}" type="parTrans" cxnId="{61884B95-D2CC-4AC8-94EC-786443660895}">
      <dgm:prSet/>
      <dgm:spPr/>
      <dgm:t>
        <a:bodyPr/>
        <a:lstStyle/>
        <a:p>
          <a:endParaRPr lang="lv-LV"/>
        </a:p>
      </dgm:t>
    </dgm:pt>
    <dgm:pt modelId="{AE4F3000-6917-4927-94C3-BC3C56C35A18}" type="sibTrans" cxnId="{61884B95-D2CC-4AC8-94EC-786443660895}">
      <dgm:prSet/>
      <dgm:spPr/>
      <dgm:t>
        <a:bodyPr/>
        <a:lstStyle/>
        <a:p>
          <a:endParaRPr lang="lv-LV"/>
        </a:p>
      </dgm:t>
    </dgm:pt>
    <dgm:pt modelId="{87473F9D-CEC7-4E9B-BBE1-B70C9094A556}">
      <dgm:prSet phldrT="[Text]" custT="1"/>
      <dgm:spPr>
        <a:solidFill>
          <a:schemeClr val="accent5">
            <a:lumMod val="75000"/>
          </a:schemeClr>
        </a:solidFill>
        <a:ln>
          <a:solidFill>
            <a:schemeClr val="bg1">
              <a:lumMod val="85000"/>
            </a:schemeClr>
          </a:solidFill>
        </a:ln>
      </dgm:spPr>
      <dgm:t>
        <a:bodyPr/>
        <a:lstStyle/>
        <a:p>
          <a:r>
            <a:rPr lang="lv-LV" sz="1800" b="1" dirty="0"/>
            <a:t>Iekšējā audita rezultāti un ieteikumi</a:t>
          </a:r>
        </a:p>
      </dgm:t>
    </dgm:pt>
    <dgm:pt modelId="{CAB78EFE-C326-4543-89F2-9DD7510583B4}" type="parTrans" cxnId="{3157C177-0265-49A1-B969-8E9BBC6DF898}">
      <dgm:prSet/>
      <dgm:spPr/>
      <dgm:t>
        <a:bodyPr/>
        <a:lstStyle/>
        <a:p>
          <a:endParaRPr lang="lv-LV"/>
        </a:p>
      </dgm:t>
    </dgm:pt>
    <dgm:pt modelId="{66E9B3D9-C94A-46CF-9667-6497CDA82DA5}" type="sibTrans" cxnId="{3157C177-0265-49A1-B969-8E9BBC6DF898}">
      <dgm:prSet/>
      <dgm:spPr/>
      <dgm:t>
        <a:bodyPr/>
        <a:lstStyle/>
        <a:p>
          <a:endParaRPr lang="lv-LV"/>
        </a:p>
      </dgm:t>
    </dgm:pt>
    <dgm:pt modelId="{0751F10E-A2E5-4406-8D55-CF18094F68EC}">
      <dgm:prSet phldrT="[Text]" custT="1"/>
      <dgm:spPr>
        <a:solidFill>
          <a:schemeClr val="accent5">
            <a:lumMod val="75000"/>
          </a:schemeClr>
        </a:solidFill>
        <a:ln>
          <a:solidFill>
            <a:schemeClr val="bg1">
              <a:lumMod val="85000"/>
            </a:schemeClr>
          </a:solidFill>
        </a:ln>
      </dgm:spPr>
      <dgm:t>
        <a:bodyPr/>
        <a:lstStyle/>
        <a:p>
          <a:r>
            <a:rPr lang="lv-LV" sz="1800" b="1" dirty="0"/>
            <a:t>Riskos balstīts iekšējā audita plāns</a:t>
          </a:r>
        </a:p>
      </dgm:t>
    </dgm:pt>
    <dgm:pt modelId="{AE4E5737-FE03-43C8-98D9-4D19802EA814}" type="parTrans" cxnId="{B23C6C3F-2A88-4FA1-97C2-3E2FA2526ACB}">
      <dgm:prSet/>
      <dgm:spPr/>
      <dgm:t>
        <a:bodyPr/>
        <a:lstStyle/>
        <a:p>
          <a:endParaRPr lang="lv-LV"/>
        </a:p>
      </dgm:t>
    </dgm:pt>
    <dgm:pt modelId="{67346456-8DD0-4D01-A83C-9D2E0F4130BC}" type="sibTrans" cxnId="{B23C6C3F-2A88-4FA1-97C2-3E2FA2526ACB}">
      <dgm:prSet/>
      <dgm:spPr/>
      <dgm:t>
        <a:bodyPr/>
        <a:lstStyle/>
        <a:p>
          <a:endParaRPr lang="lv-LV"/>
        </a:p>
      </dgm:t>
    </dgm:pt>
    <dgm:pt modelId="{9AF25BB8-0BB5-4556-8790-4D206D379E2B}" type="pres">
      <dgm:prSet presAssocID="{7BFAC9D2-9652-4748-B933-563C9D5ECFCC}" presName="Name0" presStyleCnt="0">
        <dgm:presLayoutVars>
          <dgm:chMax val="7"/>
          <dgm:chPref val="7"/>
          <dgm:dir/>
        </dgm:presLayoutVars>
      </dgm:prSet>
      <dgm:spPr/>
    </dgm:pt>
    <dgm:pt modelId="{EA357CAE-798C-43EE-8FCF-859B5ABBBF68}" type="pres">
      <dgm:prSet presAssocID="{7BFAC9D2-9652-4748-B933-563C9D5ECFCC}" presName="Name1" presStyleCnt="0"/>
      <dgm:spPr/>
    </dgm:pt>
    <dgm:pt modelId="{005AE4E0-3D90-4C72-85D0-180F448466E9}" type="pres">
      <dgm:prSet presAssocID="{7BFAC9D2-9652-4748-B933-563C9D5ECFCC}" presName="cycle" presStyleCnt="0"/>
      <dgm:spPr/>
    </dgm:pt>
    <dgm:pt modelId="{B62C8F19-E75C-4E52-B372-B4339C991331}" type="pres">
      <dgm:prSet presAssocID="{7BFAC9D2-9652-4748-B933-563C9D5ECFCC}" presName="srcNode" presStyleLbl="node1" presStyleIdx="0" presStyleCnt="4"/>
      <dgm:spPr/>
    </dgm:pt>
    <dgm:pt modelId="{63A720FE-263F-4CA4-A29C-F3727907D73B}" type="pres">
      <dgm:prSet presAssocID="{7BFAC9D2-9652-4748-B933-563C9D5ECFCC}" presName="conn" presStyleLbl="parChTrans1D2" presStyleIdx="0" presStyleCnt="1"/>
      <dgm:spPr/>
    </dgm:pt>
    <dgm:pt modelId="{CE305322-9E6E-46FC-89C9-DAA897EE6A00}" type="pres">
      <dgm:prSet presAssocID="{7BFAC9D2-9652-4748-B933-563C9D5ECFCC}" presName="extraNode" presStyleLbl="node1" presStyleIdx="0" presStyleCnt="4"/>
      <dgm:spPr/>
    </dgm:pt>
    <dgm:pt modelId="{5B8FA6A9-63FF-49A2-B0B9-7B1FDCA3B160}" type="pres">
      <dgm:prSet presAssocID="{7BFAC9D2-9652-4748-B933-563C9D5ECFCC}" presName="dstNode" presStyleLbl="node1" presStyleIdx="0" presStyleCnt="4"/>
      <dgm:spPr/>
    </dgm:pt>
    <dgm:pt modelId="{135FB18E-84A3-4191-9C0C-6E4CC1D2A859}" type="pres">
      <dgm:prSet presAssocID="{03B13176-6D69-4FCA-BC33-F3B4F94175FA}" presName="text_1" presStyleLbl="node1" presStyleIdx="0" presStyleCnt="4">
        <dgm:presLayoutVars>
          <dgm:bulletEnabled val="1"/>
        </dgm:presLayoutVars>
      </dgm:prSet>
      <dgm:spPr/>
    </dgm:pt>
    <dgm:pt modelId="{778720AA-C0F4-4F87-B3BB-51D80A63B9C7}" type="pres">
      <dgm:prSet presAssocID="{03B13176-6D69-4FCA-BC33-F3B4F94175FA}" presName="accent_1" presStyleCnt="0"/>
      <dgm:spPr/>
    </dgm:pt>
    <dgm:pt modelId="{03AB8E56-CE9A-4DC2-88EC-05C4E552E83A}" type="pres">
      <dgm:prSet presAssocID="{03B13176-6D69-4FCA-BC33-F3B4F94175FA}" presName="accentRepeatNode" presStyleLbl="solidFgAcc1" presStyleIdx="0" presStyleCnt="4"/>
      <dgm:spPr>
        <a:solidFill>
          <a:schemeClr val="bg1">
            <a:lumMod val="85000"/>
          </a:schemeClr>
        </a:solidFill>
        <a:ln>
          <a:solidFill>
            <a:schemeClr val="accent5">
              <a:lumMod val="50000"/>
            </a:schemeClr>
          </a:solidFill>
        </a:ln>
      </dgm:spPr>
    </dgm:pt>
    <dgm:pt modelId="{79684604-4496-4C0B-B0EB-9CF63A044013}" type="pres">
      <dgm:prSet presAssocID="{0751F10E-A2E5-4406-8D55-CF18094F68EC}" presName="text_2" presStyleLbl="node1" presStyleIdx="1" presStyleCnt="4">
        <dgm:presLayoutVars>
          <dgm:bulletEnabled val="1"/>
        </dgm:presLayoutVars>
      </dgm:prSet>
      <dgm:spPr/>
    </dgm:pt>
    <dgm:pt modelId="{274736D2-5143-4088-A073-A86616C7DCD0}" type="pres">
      <dgm:prSet presAssocID="{0751F10E-A2E5-4406-8D55-CF18094F68EC}" presName="accent_2" presStyleCnt="0"/>
      <dgm:spPr/>
    </dgm:pt>
    <dgm:pt modelId="{34164139-CF19-46DC-9661-BDE50F03AFB8}" type="pres">
      <dgm:prSet presAssocID="{0751F10E-A2E5-4406-8D55-CF18094F68EC}" presName="accentRepeatNode" presStyleLbl="solidFgAcc1" presStyleIdx="1" presStyleCnt="4"/>
      <dgm:spPr>
        <a:solidFill>
          <a:schemeClr val="bg1">
            <a:lumMod val="85000"/>
          </a:schemeClr>
        </a:solidFill>
        <a:ln>
          <a:solidFill>
            <a:schemeClr val="accent5">
              <a:lumMod val="50000"/>
            </a:schemeClr>
          </a:solidFill>
        </a:ln>
      </dgm:spPr>
    </dgm:pt>
    <dgm:pt modelId="{CDCB7686-B5F0-4D2D-8D09-6E6630395E88}" type="pres">
      <dgm:prSet presAssocID="{C55F4130-4AE4-4573-B9BD-30CFA36EB641}" presName="text_3" presStyleLbl="node1" presStyleIdx="2" presStyleCnt="4">
        <dgm:presLayoutVars>
          <dgm:bulletEnabled val="1"/>
        </dgm:presLayoutVars>
      </dgm:prSet>
      <dgm:spPr/>
    </dgm:pt>
    <dgm:pt modelId="{DD74DFCF-2164-405C-882F-2A114FDF70AA}" type="pres">
      <dgm:prSet presAssocID="{C55F4130-4AE4-4573-B9BD-30CFA36EB641}" presName="accent_3" presStyleCnt="0"/>
      <dgm:spPr/>
    </dgm:pt>
    <dgm:pt modelId="{A87A3E77-F592-4BA0-A294-A63E3A8001CC}" type="pres">
      <dgm:prSet presAssocID="{C55F4130-4AE4-4573-B9BD-30CFA36EB641}" presName="accentRepeatNode" presStyleLbl="solidFgAcc1" presStyleIdx="2" presStyleCnt="4"/>
      <dgm:spPr>
        <a:solidFill>
          <a:schemeClr val="bg1">
            <a:lumMod val="85000"/>
          </a:schemeClr>
        </a:solidFill>
        <a:ln>
          <a:solidFill>
            <a:schemeClr val="accent5">
              <a:lumMod val="50000"/>
            </a:schemeClr>
          </a:solidFill>
        </a:ln>
      </dgm:spPr>
    </dgm:pt>
    <dgm:pt modelId="{346D98BF-97D3-4B86-99DB-52BCABA2F098}" type="pres">
      <dgm:prSet presAssocID="{87473F9D-CEC7-4E9B-BBE1-B70C9094A556}" presName="text_4" presStyleLbl="node1" presStyleIdx="3" presStyleCnt="4">
        <dgm:presLayoutVars>
          <dgm:bulletEnabled val="1"/>
        </dgm:presLayoutVars>
      </dgm:prSet>
      <dgm:spPr/>
    </dgm:pt>
    <dgm:pt modelId="{5CE4CBE8-5E91-4897-A410-6E4B58ED4FE9}" type="pres">
      <dgm:prSet presAssocID="{87473F9D-CEC7-4E9B-BBE1-B70C9094A556}" presName="accent_4" presStyleCnt="0"/>
      <dgm:spPr/>
    </dgm:pt>
    <dgm:pt modelId="{8BA42EB5-A7F6-40C4-BEA5-9C60EBBD93A9}" type="pres">
      <dgm:prSet presAssocID="{87473F9D-CEC7-4E9B-BBE1-B70C9094A556}" presName="accentRepeatNode" presStyleLbl="solidFgAcc1" presStyleIdx="3" presStyleCnt="4"/>
      <dgm:spPr>
        <a:solidFill>
          <a:schemeClr val="bg1">
            <a:lumMod val="85000"/>
          </a:schemeClr>
        </a:solidFill>
        <a:ln>
          <a:solidFill>
            <a:schemeClr val="accent5">
              <a:lumMod val="50000"/>
            </a:schemeClr>
          </a:solidFill>
        </a:ln>
      </dgm:spPr>
    </dgm:pt>
  </dgm:ptLst>
  <dgm:cxnLst>
    <dgm:cxn modelId="{3DFE3918-AEF3-473C-8451-8B0A4E7E1DCE}" type="presOf" srcId="{03B13176-6D69-4FCA-BC33-F3B4F94175FA}" destId="{135FB18E-84A3-4191-9C0C-6E4CC1D2A859}" srcOrd="0" destOrd="0" presId="urn:microsoft.com/office/officeart/2008/layout/VerticalCurvedList"/>
    <dgm:cxn modelId="{D62D9318-4483-4268-8929-3AA295BD7B9D}" srcId="{7BFAC9D2-9652-4748-B933-563C9D5ECFCC}" destId="{03B13176-6D69-4FCA-BC33-F3B4F94175FA}" srcOrd="0" destOrd="0" parTransId="{6DE14684-ABB0-4C67-949F-9D479BFE5724}" sibTransId="{860B60EB-7A6F-46BF-AB62-A3348680ADEE}"/>
    <dgm:cxn modelId="{0E89F124-FFE0-4EA9-AA22-A07299C2E1A9}" type="presOf" srcId="{860B60EB-7A6F-46BF-AB62-A3348680ADEE}" destId="{63A720FE-263F-4CA4-A29C-F3727907D73B}" srcOrd="0" destOrd="0" presId="urn:microsoft.com/office/officeart/2008/layout/VerticalCurvedList"/>
    <dgm:cxn modelId="{AB9E4227-6A33-45B9-B80D-A617652F170F}" type="presOf" srcId="{87473F9D-CEC7-4E9B-BBE1-B70C9094A556}" destId="{346D98BF-97D3-4B86-99DB-52BCABA2F098}" srcOrd="0" destOrd="0" presId="urn:microsoft.com/office/officeart/2008/layout/VerticalCurvedList"/>
    <dgm:cxn modelId="{B23C6C3F-2A88-4FA1-97C2-3E2FA2526ACB}" srcId="{7BFAC9D2-9652-4748-B933-563C9D5ECFCC}" destId="{0751F10E-A2E5-4406-8D55-CF18094F68EC}" srcOrd="1" destOrd="0" parTransId="{AE4E5737-FE03-43C8-98D9-4D19802EA814}" sibTransId="{67346456-8DD0-4D01-A83C-9D2E0F4130BC}"/>
    <dgm:cxn modelId="{ED1E8A41-6217-496A-8043-3042345434AE}" type="presOf" srcId="{7BFAC9D2-9652-4748-B933-563C9D5ECFCC}" destId="{9AF25BB8-0BB5-4556-8790-4D206D379E2B}" srcOrd="0" destOrd="0" presId="urn:microsoft.com/office/officeart/2008/layout/VerticalCurvedList"/>
    <dgm:cxn modelId="{3157C177-0265-49A1-B969-8E9BBC6DF898}" srcId="{7BFAC9D2-9652-4748-B933-563C9D5ECFCC}" destId="{87473F9D-CEC7-4E9B-BBE1-B70C9094A556}" srcOrd="3" destOrd="0" parTransId="{CAB78EFE-C326-4543-89F2-9DD7510583B4}" sibTransId="{66E9B3D9-C94A-46CF-9667-6497CDA82DA5}"/>
    <dgm:cxn modelId="{9D4FF18B-D09E-45BB-AE0F-58837819E054}" type="presOf" srcId="{C55F4130-4AE4-4573-B9BD-30CFA36EB641}" destId="{CDCB7686-B5F0-4D2D-8D09-6E6630395E88}" srcOrd="0" destOrd="0" presId="urn:microsoft.com/office/officeart/2008/layout/VerticalCurvedList"/>
    <dgm:cxn modelId="{61884B95-D2CC-4AC8-94EC-786443660895}" srcId="{7BFAC9D2-9652-4748-B933-563C9D5ECFCC}" destId="{C55F4130-4AE4-4573-B9BD-30CFA36EB641}" srcOrd="2" destOrd="0" parTransId="{D035FEEF-7919-446B-9C60-BC401E8BDD55}" sibTransId="{AE4F3000-6917-4927-94C3-BC3C56C35A18}"/>
    <dgm:cxn modelId="{44545EDA-D833-4F72-9010-EF64287BC412}" type="presOf" srcId="{0751F10E-A2E5-4406-8D55-CF18094F68EC}" destId="{79684604-4496-4C0B-B0EB-9CF63A044013}" srcOrd="0" destOrd="0" presId="urn:microsoft.com/office/officeart/2008/layout/VerticalCurvedList"/>
    <dgm:cxn modelId="{AB08C6CE-3FE1-44D7-B4A2-1F668854BF93}" type="presParOf" srcId="{9AF25BB8-0BB5-4556-8790-4D206D379E2B}" destId="{EA357CAE-798C-43EE-8FCF-859B5ABBBF68}" srcOrd="0" destOrd="0" presId="urn:microsoft.com/office/officeart/2008/layout/VerticalCurvedList"/>
    <dgm:cxn modelId="{D2DB6F83-97E2-4DB9-8E95-D10087147603}" type="presParOf" srcId="{EA357CAE-798C-43EE-8FCF-859B5ABBBF68}" destId="{005AE4E0-3D90-4C72-85D0-180F448466E9}" srcOrd="0" destOrd="0" presId="urn:microsoft.com/office/officeart/2008/layout/VerticalCurvedList"/>
    <dgm:cxn modelId="{00C3163F-7559-4307-8C1B-79AED61070BB}" type="presParOf" srcId="{005AE4E0-3D90-4C72-85D0-180F448466E9}" destId="{B62C8F19-E75C-4E52-B372-B4339C991331}" srcOrd="0" destOrd="0" presId="urn:microsoft.com/office/officeart/2008/layout/VerticalCurvedList"/>
    <dgm:cxn modelId="{5AA83BE6-4D12-4F6C-AC55-1FE3EC73AED0}" type="presParOf" srcId="{005AE4E0-3D90-4C72-85D0-180F448466E9}" destId="{63A720FE-263F-4CA4-A29C-F3727907D73B}" srcOrd="1" destOrd="0" presId="urn:microsoft.com/office/officeart/2008/layout/VerticalCurvedList"/>
    <dgm:cxn modelId="{8C518333-717C-467C-BB2F-D8D906A2106F}" type="presParOf" srcId="{005AE4E0-3D90-4C72-85D0-180F448466E9}" destId="{CE305322-9E6E-46FC-89C9-DAA897EE6A00}" srcOrd="2" destOrd="0" presId="urn:microsoft.com/office/officeart/2008/layout/VerticalCurvedList"/>
    <dgm:cxn modelId="{513937E9-3665-47E5-94C0-7458F409F0E1}" type="presParOf" srcId="{005AE4E0-3D90-4C72-85D0-180F448466E9}" destId="{5B8FA6A9-63FF-49A2-B0B9-7B1FDCA3B160}" srcOrd="3" destOrd="0" presId="urn:microsoft.com/office/officeart/2008/layout/VerticalCurvedList"/>
    <dgm:cxn modelId="{1D636D03-FAF6-427A-ADCE-553BC3670773}" type="presParOf" srcId="{EA357CAE-798C-43EE-8FCF-859B5ABBBF68}" destId="{135FB18E-84A3-4191-9C0C-6E4CC1D2A859}" srcOrd="1" destOrd="0" presId="urn:microsoft.com/office/officeart/2008/layout/VerticalCurvedList"/>
    <dgm:cxn modelId="{8E62C29D-16B6-4048-A89A-5E5DF5276129}" type="presParOf" srcId="{EA357CAE-798C-43EE-8FCF-859B5ABBBF68}" destId="{778720AA-C0F4-4F87-B3BB-51D80A63B9C7}" srcOrd="2" destOrd="0" presId="urn:microsoft.com/office/officeart/2008/layout/VerticalCurvedList"/>
    <dgm:cxn modelId="{B683BED9-081E-4BD2-AA0A-DB2D09AEBBE5}" type="presParOf" srcId="{778720AA-C0F4-4F87-B3BB-51D80A63B9C7}" destId="{03AB8E56-CE9A-4DC2-88EC-05C4E552E83A}" srcOrd="0" destOrd="0" presId="urn:microsoft.com/office/officeart/2008/layout/VerticalCurvedList"/>
    <dgm:cxn modelId="{020C2FB1-E7B0-402A-BB1F-490318E00A4D}" type="presParOf" srcId="{EA357CAE-798C-43EE-8FCF-859B5ABBBF68}" destId="{79684604-4496-4C0B-B0EB-9CF63A044013}" srcOrd="3" destOrd="0" presId="urn:microsoft.com/office/officeart/2008/layout/VerticalCurvedList"/>
    <dgm:cxn modelId="{6CDA1A2A-29E6-49E9-B754-2A24E4DC97BD}" type="presParOf" srcId="{EA357CAE-798C-43EE-8FCF-859B5ABBBF68}" destId="{274736D2-5143-4088-A073-A86616C7DCD0}" srcOrd="4" destOrd="0" presId="urn:microsoft.com/office/officeart/2008/layout/VerticalCurvedList"/>
    <dgm:cxn modelId="{CFD8612B-BC13-4675-9CC3-9A96500A995D}" type="presParOf" srcId="{274736D2-5143-4088-A073-A86616C7DCD0}" destId="{34164139-CF19-46DC-9661-BDE50F03AFB8}" srcOrd="0" destOrd="0" presId="urn:microsoft.com/office/officeart/2008/layout/VerticalCurvedList"/>
    <dgm:cxn modelId="{EDB5174E-648B-4732-AB33-8BE6A979FBFF}" type="presParOf" srcId="{EA357CAE-798C-43EE-8FCF-859B5ABBBF68}" destId="{CDCB7686-B5F0-4D2D-8D09-6E6630395E88}" srcOrd="5" destOrd="0" presId="urn:microsoft.com/office/officeart/2008/layout/VerticalCurvedList"/>
    <dgm:cxn modelId="{541649AF-6BE4-4073-A928-595AC9385F2F}" type="presParOf" srcId="{EA357CAE-798C-43EE-8FCF-859B5ABBBF68}" destId="{DD74DFCF-2164-405C-882F-2A114FDF70AA}" srcOrd="6" destOrd="0" presId="urn:microsoft.com/office/officeart/2008/layout/VerticalCurvedList"/>
    <dgm:cxn modelId="{FF6DB6F5-A616-4CD4-9058-2103FA2B6E61}" type="presParOf" srcId="{DD74DFCF-2164-405C-882F-2A114FDF70AA}" destId="{A87A3E77-F592-4BA0-A294-A63E3A8001CC}" srcOrd="0" destOrd="0" presId="urn:microsoft.com/office/officeart/2008/layout/VerticalCurvedList"/>
    <dgm:cxn modelId="{A919C6E9-7CCF-4BDB-805B-C0D3B04A1C1E}" type="presParOf" srcId="{EA357CAE-798C-43EE-8FCF-859B5ABBBF68}" destId="{346D98BF-97D3-4B86-99DB-52BCABA2F098}" srcOrd="7" destOrd="0" presId="urn:microsoft.com/office/officeart/2008/layout/VerticalCurvedList"/>
    <dgm:cxn modelId="{00B09C27-8DCC-4B70-B1F9-AA8C6E290845}" type="presParOf" srcId="{EA357CAE-798C-43EE-8FCF-859B5ABBBF68}" destId="{5CE4CBE8-5E91-4897-A410-6E4B58ED4FE9}" srcOrd="8" destOrd="0" presId="urn:microsoft.com/office/officeart/2008/layout/VerticalCurvedList"/>
    <dgm:cxn modelId="{35B2BB5A-4AE3-43B5-9153-735A5A7FD19E}" type="presParOf" srcId="{5CE4CBE8-5E91-4897-A410-6E4B58ED4FE9}" destId="{8BA42EB5-A7F6-40C4-BEA5-9C60EBBD93A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F750E5E-1B09-4C0A-BDF7-82E1200DEE1D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CE4994EB-0379-4131-8E4D-B9D0F1ED97FC}">
      <dgm:prSet phldrT="[Text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lv-LV" sz="1600" b="1" dirty="0"/>
            <a:t>Jebkāda interešu konflikta nepieļaušana</a:t>
          </a:r>
        </a:p>
      </dgm:t>
    </dgm:pt>
    <dgm:pt modelId="{BDE24FD1-3307-4C36-8958-96CC2BCD6FCE}" type="parTrans" cxnId="{CBDE16AC-1C8E-4BAD-9FFC-0E4A1C6896C0}">
      <dgm:prSet/>
      <dgm:spPr/>
      <dgm:t>
        <a:bodyPr/>
        <a:lstStyle/>
        <a:p>
          <a:endParaRPr lang="lv-LV"/>
        </a:p>
      </dgm:t>
    </dgm:pt>
    <dgm:pt modelId="{C8F53A9A-AEEC-4D20-B639-7D204471E072}" type="sibTrans" cxnId="{CBDE16AC-1C8E-4BAD-9FFC-0E4A1C6896C0}">
      <dgm:prSet/>
      <dgm:spPr/>
      <dgm:t>
        <a:bodyPr/>
        <a:lstStyle/>
        <a:p>
          <a:endParaRPr lang="lv-LV"/>
        </a:p>
      </dgm:t>
    </dgm:pt>
    <dgm:pt modelId="{83775516-FC1C-4C85-8C7A-BE2074E8E261}">
      <dgm:prSet phldrT="[Text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lv-LV" sz="1600" b="1" dirty="0"/>
            <a:t>Caurspīdīgs process un savlaicīga kandidāta atklāšana</a:t>
          </a:r>
        </a:p>
      </dgm:t>
    </dgm:pt>
    <dgm:pt modelId="{C614DA5B-3362-4689-95CB-432CD3BEE1ED}" type="parTrans" cxnId="{0A19E335-AFBC-461F-8930-CB9E8600EFAA}">
      <dgm:prSet/>
      <dgm:spPr/>
      <dgm:t>
        <a:bodyPr/>
        <a:lstStyle/>
        <a:p>
          <a:endParaRPr lang="lv-LV"/>
        </a:p>
      </dgm:t>
    </dgm:pt>
    <dgm:pt modelId="{9D552A93-C6A3-4425-AE99-5AD163F6EB00}" type="sibTrans" cxnId="{0A19E335-AFBC-461F-8930-CB9E8600EFAA}">
      <dgm:prSet/>
      <dgm:spPr/>
      <dgm:t>
        <a:bodyPr/>
        <a:lstStyle/>
        <a:p>
          <a:endParaRPr lang="lv-LV"/>
        </a:p>
      </dgm:t>
    </dgm:pt>
    <dgm:pt modelId="{A1A307B6-C021-4332-96D2-E40017778257}">
      <dgm:prSet phldrT="[Text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lv-LV" sz="1600" b="1" dirty="0"/>
            <a:t>Efektīva sadarbība un pieeja informācijai</a:t>
          </a:r>
        </a:p>
      </dgm:t>
    </dgm:pt>
    <dgm:pt modelId="{E40377A1-5A8F-4E6C-849E-48A2DCF03FCD}" type="parTrans" cxnId="{0A9E6857-8B29-4C38-8993-C2E24ED8BF7F}">
      <dgm:prSet/>
      <dgm:spPr/>
      <dgm:t>
        <a:bodyPr/>
        <a:lstStyle/>
        <a:p>
          <a:endParaRPr lang="lv-LV"/>
        </a:p>
      </dgm:t>
    </dgm:pt>
    <dgm:pt modelId="{27E24BDF-AAF1-4C1D-9423-31E09356EB75}" type="sibTrans" cxnId="{0A9E6857-8B29-4C38-8993-C2E24ED8BF7F}">
      <dgm:prSet/>
      <dgm:spPr/>
      <dgm:t>
        <a:bodyPr/>
        <a:lstStyle/>
        <a:p>
          <a:endParaRPr lang="lv-LV"/>
        </a:p>
      </dgm:t>
    </dgm:pt>
    <dgm:pt modelId="{DD6EF1EA-CE09-487A-B512-4DB0F51CC8AF}" type="pres">
      <dgm:prSet presAssocID="{0F750E5E-1B09-4C0A-BDF7-82E1200DEE1D}" presName="CompostProcess" presStyleCnt="0">
        <dgm:presLayoutVars>
          <dgm:dir/>
          <dgm:resizeHandles val="exact"/>
        </dgm:presLayoutVars>
      </dgm:prSet>
      <dgm:spPr/>
    </dgm:pt>
    <dgm:pt modelId="{206EB0AF-D987-4A63-96B3-A2494F8D4708}" type="pres">
      <dgm:prSet presAssocID="{0F750E5E-1B09-4C0A-BDF7-82E1200DEE1D}" presName="arrow" presStyleLbl="bgShp" presStyleIdx="0" presStyleCnt="1"/>
      <dgm:spPr>
        <a:solidFill>
          <a:schemeClr val="bg1">
            <a:lumMod val="85000"/>
          </a:schemeClr>
        </a:solidFill>
      </dgm:spPr>
    </dgm:pt>
    <dgm:pt modelId="{1E2F8BA5-18D9-4324-B935-CBD99308643A}" type="pres">
      <dgm:prSet presAssocID="{0F750E5E-1B09-4C0A-BDF7-82E1200DEE1D}" presName="linearProcess" presStyleCnt="0"/>
      <dgm:spPr/>
    </dgm:pt>
    <dgm:pt modelId="{B0D1385C-9007-461E-9D0F-5161AFAF994A}" type="pres">
      <dgm:prSet presAssocID="{CE4994EB-0379-4131-8E4D-B9D0F1ED97FC}" presName="textNode" presStyleLbl="node1" presStyleIdx="0" presStyleCnt="3">
        <dgm:presLayoutVars>
          <dgm:bulletEnabled val="1"/>
        </dgm:presLayoutVars>
      </dgm:prSet>
      <dgm:spPr/>
    </dgm:pt>
    <dgm:pt modelId="{044A1CD2-EA30-4226-974A-0E3664562311}" type="pres">
      <dgm:prSet presAssocID="{C8F53A9A-AEEC-4D20-B639-7D204471E072}" presName="sibTrans" presStyleCnt="0"/>
      <dgm:spPr/>
    </dgm:pt>
    <dgm:pt modelId="{D3FA6305-23E9-4218-B6F8-BCA8C84C32BC}" type="pres">
      <dgm:prSet presAssocID="{83775516-FC1C-4C85-8C7A-BE2074E8E261}" presName="textNode" presStyleLbl="node1" presStyleIdx="1" presStyleCnt="3">
        <dgm:presLayoutVars>
          <dgm:bulletEnabled val="1"/>
        </dgm:presLayoutVars>
      </dgm:prSet>
      <dgm:spPr/>
    </dgm:pt>
    <dgm:pt modelId="{80B4A581-92D5-41C6-8FDE-3434652677F8}" type="pres">
      <dgm:prSet presAssocID="{9D552A93-C6A3-4425-AE99-5AD163F6EB00}" presName="sibTrans" presStyleCnt="0"/>
      <dgm:spPr/>
    </dgm:pt>
    <dgm:pt modelId="{FB5CEA40-B424-4F05-BF14-2E06307CBBC3}" type="pres">
      <dgm:prSet presAssocID="{A1A307B6-C021-4332-96D2-E40017778257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0A19E335-AFBC-461F-8930-CB9E8600EFAA}" srcId="{0F750E5E-1B09-4C0A-BDF7-82E1200DEE1D}" destId="{83775516-FC1C-4C85-8C7A-BE2074E8E261}" srcOrd="1" destOrd="0" parTransId="{C614DA5B-3362-4689-95CB-432CD3BEE1ED}" sibTransId="{9D552A93-C6A3-4425-AE99-5AD163F6EB00}"/>
    <dgm:cxn modelId="{0A9E6857-8B29-4C38-8993-C2E24ED8BF7F}" srcId="{0F750E5E-1B09-4C0A-BDF7-82E1200DEE1D}" destId="{A1A307B6-C021-4332-96D2-E40017778257}" srcOrd="2" destOrd="0" parTransId="{E40377A1-5A8F-4E6C-849E-48A2DCF03FCD}" sibTransId="{27E24BDF-AAF1-4C1D-9423-31E09356EB75}"/>
    <dgm:cxn modelId="{0DC1EFA9-A97C-4916-8160-2481A6D343D3}" type="presOf" srcId="{0F750E5E-1B09-4C0A-BDF7-82E1200DEE1D}" destId="{DD6EF1EA-CE09-487A-B512-4DB0F51CC8AF}" srcOrd="0" destOrd="0" presId="urn:microsoft.com/office/officeart/2005/8/layout/hProcess9"/>
    <dgm:cxn modelId="{CBDE16AC-1C8E-4BAD-9FFC-0E4A1C6896C0}" srcId="{0F750E5E-1B09-4C0A-BDF7-82E1200DEE1D}" destId="{CE4994EB-0379-4131-8E4D-B9D0F1ED97FC}" srcOrd="0" destOrd="0" parTransId="{BDE24FD1-3307-4C36-8958-96CC2BCD6FCE}" sibTransId="{C8F53A9A-AEEC-4D20-B639-7D204471E072}"/>
    <dgm:cxn modelId="{F90397D5-A37D-44FA-9E31-F9F42766C4F0}" type="presOf" srcId="{A1A307B6-C021-4332-96D2-E40017778257}" destId="{FB5CEA40-B424-4F05-BF14-2E06307CBBC3}" srcOrd="0" destOrd="0" presId="urn:microsoft.com/office/officeart/2005/8/layout/hProcess9"/>
    <dgm:cxn modelId="{AE865FDA-08E4-4E36-93B8-8AB898874025}" type="presOf" srcId="{CE4994EB-0379-4131-8E4D-B9D0F1ED97FC}" destId="{B0D1385C-9007-461E-9D0F-5161AFAF994A}" srcOrd="0" destOrd="0" presId="urn:microsoft.com/office/officeart/2005/8/layout/hProcess9"/>
    <dgm:cxn modelId="{59D6B7F9-A244-4A36-BF5A-3DF8072B6435}" type="presOf" srcId="{83775516-FC1C-4C85-8C7A-BE2074E8E261}" destId="{D3FA6305-23E9-4218-B6F8-BCA8C84C32BC}" srcOrd="0" destOrd="0" presId="urn:microsoft.com/office/officeart/2005/8/layout/hProcess9"/>
    <dgm:cxn modelId="{9E48398E-8F89-4A4A-9723-0F20D1D7903A}" type="presParOf" srcId="{DD6EF1EA-CE09-487A-B512-4DB0F51CC8AF}" destId="{206EB0AF-D987-4A63-96B3-A2494F8D4708}" srcOrd="0" destOrd="0" presId="urn:microsoft.com/office/officeart/2005/8/layout/hProcess9"/>
    <dgm:cxn modelId="{FBDE09BE-BDED-433D-BE90-CC293C3F5FB6}" type="presParOf" srcId="{DD6EF1EA-CE09-487A-B512-4DB0F51CC8AF}" destId="{1E2F8BA5-18D9-4324-B935-CBD99308643A}" srcOrd="1" destOrd="0" presId="urn:microsoft.com/office/officeart/2005/8/layout/hProcess9"/>
    <dgm:cxn modelId="{D7BA5667-CFDA-4C3F-8CFB-0F3F5B772A8A}" type="presParOf" srcId="{1E2F8BA5-18D9-4324-B935-CBD99308643A}" destId="{B0D1385C-9007-461E-9D0F-5161AFAF994A}" srcOrd="0" destOrd="0" presId="urn:microsoft.com/office/officeart/2005/8/layout/hProcess9"/>
    <dgm:cxn modelId="{4F51444D-AC6A-4B33-8D12-F7AB33D2D06C}" type="presParOf" srcId="{1E2F8BA5-18D9-4324-B935-CBD99308643A}" destId="{044A1CD2-EA30-4226-974A-0E3664562311}" srcOrd="1" destOrd="0" presId="urn:microsoft.com/office/officeart/2005/8/layout/hProcess9"/>
    <dgm:cxn modelId="{1E0E0C64-4766-40D6-8799-A5034B542B83}" type="presParOf" srcId="{1E2F8BA5-18D9-4324-B935-CBD99308643A}" destId="{D3FA6305-23E9-4218-B6F8-BCA8C84C32BC}" srcOrd="2" destOrd="0" presId="urn:microsoft.com/office/officeart/2005/8/layout/hProcess9"/>
    <dgm:cxn modelId="{55C0084B-E082-4D36-A75D-491126BB1B2C}" type="presParOf" srcId="{1E2F8BA5-18D9-4324-B935-CBD99308643A}" destId="{80B4A581-92D5-41C6-8FDE-3434652677F8}" srcOrd="3" destOrd="0" presId="urn:microsoft.com/office/officeart/2005/8/layout/hProcess9"/>
    <dgm:cxn modelId="{A92BF74D-AAA0-40E3-8546-7E1081BA6E77}" type="presParOf" srcId="{1E2F8BA5-18D9-4324-B935-CBD99308643A}" destId="{FB5CEA40-B424-4F05-BF14-2E06307CBBC3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2C27F0-998B-4AEB-8B0A-94FDB872DA15}">
      <dsp:nvSpPr>
        <dsp:cNvPr id="0" name=""/>
        <dsp:cNvSpPr/>
      </dsp:nvSpPr>
      <dsp:spPr>
        <a:xfrm>
          <a:off x="1258087" y="844779"/>
          <a:ext cx="2323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6111"/>
              </a:moveTo>
              <a:lnTo>
                <a:pt x="133283" y="46111"/>
              </a:lnTo>
              <a:lnTo>
                <a:pt x="133283" y="45720"/>
              </a:lnTo>
              <a:lnTo>
                <a:pt x="232366" y="45720"/>
              </a:lnTo>
            </a:path>
          </a:pathLst>
        </a:custGeom>
        <a:noFill/>
        <a:ln w="9525" cap="flat" cmpd="sng" algn="ctr">
          <a:solidFill>
            <a:schemeClr val="accent5">
              <a:shade val="90000"/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00" kern="1200"/>
        </a:p>
      </dsp:txBody>
      <dsp:txXfrm>
        <a:off x="1367696" y="889055"/>
        <a:ext cx="13148" cy="2886"/>
      </dsp:txXfrm>
    </dsp:sp>
    <dsp:sp modelId="{972217BF-7D8F-41D3-B1C9-38B568D33369}">
      <dsp:nvSpPr>
        <dsp:cNvPr id="0" name=""/>
        <dsp:cNvSpPr/>
      </dsp:nvSpPr>
      <dsp:spPr>
        <a:xfrm>
          <a:off x="4795" y="514363"/>
          <a:ext cx="1255092" cy="753055"/>
        </a:xfrm>
        <a:prstGeom prst="rect">
          <a:avLst/>
        </a:prstGeom>
        <a:solidFill>
          <a:schemeClr val="accent5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b="1" kern="1200" dirty="0">
              <a:solidFill>
                <a:schemeClr val="tx1"/>
              </a:solidFill>
            </a:rPr>
            <a:t>17 principi</a:t>
          </a:r>
        </a:p>
      </dsp:txBody>
      <dsp:txXfrm>
        <a:off x="4795" y="514363"/>
        <a:ext cx="1255092" cy="753055"/>
      </dsp:txXfrm>
    </dsp:sp>
    <dsp:sp modelId="{0120F87E-4C68-4803-8E28-4210E28EE1AC}">
      <dsp:nvSpPr>
        <dsp:cNvPr id="0" name=""/>
        <dsp:cNvSpPr/>
      </dsp:nvSpPr>
      <dsp:spPr>
        <a:xfrm>
          <a:off x="2776146" y="844779"/>
          <a:ext cx="28377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58987" y="45720"/>
              </a:lnTo>
              <a:lnTo>
                <a:pt x="158987" y="46111"/>
              </a:lnTo>
              <a:lnTo>
                <a:pt x="283775" y="46111"/>
              </a:lnTo>
            </a:path>
          </a:pathLst>
        </a:custGeom>
        <a:noFill/>
        <a:ln w="9525" cap="flat" cmpd="sng" algn="ctr">
          <a:solidFill>
            <a:schemeClr val="accent5">
              <a:shade val="90000"/>
              <a:hueOff val="16614"/>
              <a:satOff val="-415"/>
              <a:lumOff val="1986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400" b="0" kern="1200">
            <a:solidFill>
              <a:schemeClr val="tx1"/>
            </a:solidFill>
          </a:endParaRPr>
        </a:p>
      </dsp:txBody>
      <dsp:txXfrm>
        <a:off x="2910174" y="889055"/>
        <a:ext cx="15718" cy="2886"/>
      </dsp:txXfrm>
    </dsp:sp>
    <dsp:sp modelId="{9679E6CF-1538-4A93-829E-38387922C54D}">
      <dsp:nvSpPr>
        <dsp:cNvPr id="0" name=""/>
        <dsp:cNvSpPr/>
      </dsp:nvSpPr>
      <dsp:spPr>
        <a:xfrm>
          <a:off x="1522854" y="513971"/>
          <a:ext cx="1255092" cy="753055"/>
        </a:xfrm>
        <a:prstGeom prst="rect">
          <a:avLst/>
        </a:prstGeom>
        <a:solidFill>
          <a:schemeClr val="accent5">
            <a:alpha val="90000"/>
            <a:hueOff val="0"/>
            <a:satOff val="0"/>
            <a:lumOff val="0"/>
            <a:alphaOff val="-2353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0" kern="1200" dirty="0">
              <a:solidFill>
                <a:schemeClr val="tx1"/>
              </a:solidFill>
            </a:rPr>
            <a:t>1. Stratēģija</a:t>
          </a:r>
        </a:p>
      </dsp:txBody>
      <dsp:txXfrm>
        <a:off x="1522854" y="513971"/>
        <a:ext cx="1255092" cy="753055"/>
      </dsp:txXfrm>
    </dsp:sp>
    <dsp:sp modelId="{2D8AC329-AF34-4674-8116-AABAFEEBF68E}">
      <dsp:nvSpPr>
        <dsp:cNvPr id="0" name=""/>
        <dsp:cNvSpPr/>
      </dsp:nvSpPr>
      <dsp:spPr>
        <a:xfrm>
          <a:off x="4345614" y="845170"/>
          <a:ext cx="25807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58071" y="45720"/>
              </a:lnTo>
            </a:path>
          </a:pathLst>
        </a:custGeom>
        <a:noFill/>
        <a:ln w="9525" cap="flat" cmpd="sng" algn="ctr">
          <a:solidFill>
            <a:schemeClr val="accent5">
              <a:shade val="90000"/>
              <a:hueOff val="33228"/>
              <a:satOff val="-830"/>
              <a:lumOff val="3973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400" b="0" kern="1200">
            <a:solidFill>
              <a:schemeClr val="tx1"/>
            </a:solidFill>
          </a:endParaRPr>
        </a:p>
      </dsp:txBody>
      <dsp:txXfrm>
        <a:off x="4467432" y="889447"/>
        <a:ext cx="14433" cy="2886"/>
      </dsp:txXfrm>
    </dsp:sp>
    <dsp:sp modelId="{1BA6A7E1-EB72-46DC-A2F2-8ECEA4F96948}">
      <dsp:nvSpPr>
        <dsp:cNvPr id="0" name=""/>
        <dsp:cNvSpPr/>
      </dsp:nvSpPr>
      <dsp:spPr>
        <a:xfrm>
          <a:off x="3092321" y="514363"/>
          <a:ext cx="1255092" cy="753055"/>
        </a:xfrm>
        <a:prstGeom prst="rect">
          <a:avLst/>
        </a:prstGeom>
        <a:solidFill>
          <a:schemeClr val="accent5">
            <a:alpha val="90000"/>
            <a:hueOff val="0"/>
            <a:satOff val="0"/>
            <a:lumOff val="0"/>
            <a:alphaOff val="-4706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0" kern="1200" dirty="0">
              <a:solidFill>
                <a:schemeClr val="tx1"/>
              </a:solidFill>
            </a:rPr>
            <a:t>2. Kultūra un ētika</a:t>
          </a:r>
        </a:p>
      </dsp:txBody>
      <dsp:txXfrm>
        <a:off x="3092321" y="514363"/>
        <a:ext cx="1255092" cy="753055"/>
      </dsp:txXfrm>
    </dsp:sp>
    <dsp:sp modelId="{685FABC0-A0A9-4E4E-817D-B7FE1FE1D716}">
      <dsp:nvSpPr>
        <dsp:cNvPr id="0" name=""/>
        <dsp:cNvSpPr/>
      </dsp:nvSpPr>
      <dsp:spPr>
        <a:xfrm>
          <a:off x="5889377" y="845170"/>
          <a:ext cx="25807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58071" y="45720"/>
              </a:lnTo>
            </a:path>
          </a:pathLst>
        </a:custGeom>
        <a:noFill/>
        <a:ln w="9525" cap="flat" cmpd="sng" algn="ctr">
          <a:solidFill>
            <a:schemeClr val="accent5">
              <a:shade val="90000"/>
              <a:hueOff val="49843"/>
              <a:satOff val="-1245"/>
              <a:lumOff val="595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400" b="0" kern="1200">
            <a:solidFill>
              <a:schemeClr val="tx1"/>
            </a:solidFill>
          </a:endParaRPr>
        </a:p>
      </dsp:txBody>
      <dsp:txXfrm>
        <a:off x="6011196" y="889447"/>
        <a:ext cx="14433" cy="2886"/>
      </dsp:txXfrm>
    </dsp:sp>
    <dsp:sp modelId="{D11AFD38-E952-44D7-B405-0E99F89518E3}">
      <dsp:nvSpPr>
        <dsp:cNvPr id="0" name=""/>
        <dsp:cNvSpPr/>
      </dsp:nvSpPr>
      <dsp:spPr>
        <a:xfrm>
          <a:off x="4636085" y="514363"/>
          <a:ext cx="1255092" cy="753055"/>
        </a:xfrm>
        <a:prstGeom prst="rect">
          <a:avLst/>
        </a:prstGeom>
        <a:solidFill>
          <a:srgbClr val="911857">
            <a:alpha val="80000"/>
          </a:srgb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1" kern="1200" dirty="0">
              <a:solidFill>
                <a:srgbClr val="FFFFFF"/>
              </a:solidFill>
            </a:rPr>
            <a:t>3. Kontroles sistēma</a:t>
          </a:r>
        </a:p>
      </dsp:txBody>
      <dsp:txXfrm>
        <a:off x="4636085" y="514363"/>
        <a:ext cx="1255092" cy="753055"/>
      </dsp:txXfrm>
    </dsp:sp>
    <dsp:sp modelId="{AFB13363-F0EF-4E2A-9254-BBD3C3468B6F}">
      <dsp:nvSpPr>
        <dsp:cNvPr id="0" name=""/>
        <dsp:cNvSpPr/>
      </dsp:nvSpPr>
      <dsp:spPr>
        <a:xfrm>
          <a:off x="627546" y="1265618"/>
          <a:ext cx="6179847" cy="257182"/>
        </a:xfrm>
        <a:custGeom>
          <a:avLst/>
          <a:gdLst/>
          <a:ahLst/>
          <a:cxnLst/>
          <a:rect l="0" t="0" r="0" b="0"/>
          <a:pathLst>
            <a:path>
              <a:moveTo>
                <a:pt x="6179847" y="0"/>
              </a:moveTo>
              <a:lnTo>
                <a:pt x="6179847" y="145691"/>
              </a:lnTo>
              <a:lnTo>
                <a:pt x="0" y="145691"/>
              </a:lnTo>
              <a:lnTo>
                <a:pt x="0" y="257182"/>
              </a:lnTo>
            </a:path>
          </a:pathLst>
        </a:custGeom>
        <a:noFill/>
        <a:ln w="9525" cap="flat" cmpd="sng" algn="ctr">
          <a:solidFill>
            <a:schemeClr val="accent5">
              <a:shade val="90000"/>
              <a:hueOff val="66457"/>
              <a:satOff val="-1660"/>
              <a:lumOff val="7945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400" b="0" kern="1200">
            <a:solidFill>
              <a:schemeClr val="tx1"/>
            </a:solidFill>
          </a:endParaRPr>
        </a:p>
      </dsp:txBody>
      <dsp:txXfrm>
        <a:off x="3562807" y="1392766"/>
        <a:ext cx="309327" cy="2886"/>
      </dsp:txXfrm>
    </dsp:sp>
    <dsp:sp modelId="{71AFA78C-6BC7-47B4-B8CA-19E7CA4EA8E9}">
      <dsp:nvSpPr>
        <dsp:cNvPr id="0" name=""/>
        <dsp:cNvSpPr/>
      </dsp:nvSpPr>
      <dsp:spPr>
        <a:xfrm>
          <a:off x="6179848" y="514363"/>
          <a:ext cx="1255092" cy="753055"/>
        </a:xfrm>
        <a:prstGeom prst="rect">
          <a:avLst/>
        </a:prstGeom>
        <a:solidFill>
          <a:srgbClr val="911857">
            <a:alpha val="80000"/>
          </a:srgb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1" kern="1200" dirty="0">
              <a:solidFill>
                <a:srgbClr val="FFFFFF"/>
              </a:solidFill>
            </a:rPr>
            <a:t>4. Risku vadība</a:t>
          </a:r>
        </a:p>
      </dsp:txBody>
      <dsp:txXfrm>
        <a:off x="6179848" y="514363"/>
        <a:ext cx="1255092" cy="753055"/>
      </dsp:txXfrm>
    </dsp:sp>
    <dsp:sp modelId="{3EE22970-2528-44CB-BBB6-6204C847E558}">
      <dsp:nvSpPr>
        <dsp:cNvPr id="0" name=""/>
        <dsp:cNvSpPr/>
      </dsp:nvSpPr>
      <dsp:spPr>
        <a:xfrm>
          <a:off x="1253292" y="1886008"/>
          <a:ext cx="26286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48532" y="45720"/>
              </a:lnTo>
              <a:lnTo>
                <a:pt x="148532" y="46608"/>
              </a:lnTo>
              <a:lnTo>
                <a:pt x="262865" y="46608"/>
              </a:lnTo>
            </a:path>
          </a:pathLst>
        </a:custGeom>
        <a:noFill/>
        <a:ln w="9525" cap="flat" cmpd="sng" algn="ctr">
          <a:solidFill>
            <a:schemeClr val="accent5">
              <a:shade val="90000"/>
              <a:hueOff val="83071"/>
              <a:satOff val="-2076"/>
              <a:lumOff val="9932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400" b="0" kern="1200">
            <a:solidFill>
              <a:schemeClr val="tx1"/>
            </a:solidFill>
          </a:endParaRPr>
        </a:p>
      </dsp:txBody>
      <dsp:txXfrm>
        <a:off x="1377389" y="1930285"/>
        <a:ext cx="14673" cy="2886"/>
      </dsp:txXfrm>
    </dsp:sp>
    <dsp:sp modelId="{262B8265-4D90-4D37-9C3C-B1A7948F000E}">
      <dsp:nvSpPr>
        <dsp:cNvPr id="0" name=""/>
        <dsp:cNvSpPr/>
      </dsp:nvSpPr>
      <dsp:spPr>
        <a:xfrm>
          <a:off x="0" y="1555200"/>
          <a:ext cx="1255092" cy="753055"/>
        </a:xfrm>
        <a:prstGeom prst="rect">
          <a:avLst/>
        </a:prstGeom>
        <a:solidFill>
          <a:srgbClr val="911857">
            <a:alpha val="80000"/>
          </a:srgb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1" kern="1200" dirty="0">
              <a:solidFill>
                <a:srgbClr val="FFFFFF"/>
              </a:solidFill>
            </a:rPr>
            <a:t>5. Iekšējais audits</a:t>
          </a:r>
        </a:p>
      </dsp:txBody>
      <dsp:txXfrm>
        <a:off x="0" y="1555200"/>
        <a:ext cx="1255092" cy="753055"/>
      </dsp:txXfrm>
    </dsp:sp>
    <dsp:sp modelId="{BF81C8D1-136A-4AA7-9D6D-6B580A46BC2D}">
      <dsp:nvSpPr>
        <dsp:cNvPr id="0" name=""/>
        <dsp:cNvSpPr/>
      </dsp:nvSpPr>
      <dsp:spPr>
        <a:xfrm>
          <a:off x="2801850" y="1886897"/>
          <a:ext cx="25807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58071" y="45720"/>
              </a:lnTo>
            </a:path>
          </a:pathLst>
        </a:custGeom>
        <a:noFill/>
        <a:ln w="9525" cap="flat" cmpd="sng" algn="ctr">
          <a:solidFill>
            <a:schemeClr val="accent5">
              <a:shade val="90000"/>
              <a:hueOff val="99685"/>
              <a:satOff val="-2491"/>
              <a:lumOff val="11918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400" b="0" kern="1200">
            <a:solidFill>
              <a:schemeClr val="tx1"/>
            </a:solidFill>
          </a:endParaRPr>
        </a:p>
      </dsp:txBody>
      <dsp:txXfrm>
        <a:off x="2923669" y="1931173"/>
        <a:ext cx="14433" cy="2886"/>
      </dsp:txXfrm>
    </dsp:sp>
    <dsp:sp modelId="{B148E8EB-DC48-420C-AEBC-55A2EA22DB3B}">
      <dsp:nvSpPr>
        <dsp:cNvPr id="0" name=""/>
        <dsp:cNvSpPr/>
      </dsp:nvSpPr>
      <dsp:spPr>
        <a:xfrm>
          <a:off x="1548558" y="1556089"/>
          <a:ext cx="1255092" cy="753055"/>
        </a:xfrm>
        <a:prstGeom prst="rect">
          <a:avLst/>
        </a:prstGeom>
        <a:solidFill>
          <a:srgbClr val="911857">
            <a:alpha val="80000"/>
          </a:srgb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1" kern="1200" dirty="0">
              <a:solidFill>
                <a:srgbClr val="FFFFFF"/>
              </a:solidFill>
            </a:rPr>
            <a:t>6. Ārējais revidents</a:t>
          </a:r>
        </a:p>
      </dsp:txBody>
      <dsp:txXfrm>
        <a:off x="1548558" y="1556089"/>
        <a:ext cx="1255092" cy="753055"/>
      </dsp:txXfrm>
    </dsp:sp>
    <dsp:sp modelId="{76C6219B-7F94-4E73-9E53-D66E22C759FA}">
      <dsp:nvSpPr>
        <dsp:cNvPr id="0" name=""/>
        <dsp:cNvSpPr/>
      </dsp:nvSpPr>
      <dsp:spPr>
        <a:xfrm>
          <a:off x="4345614" y="1886897"/>
          <a:ext cx="25807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58071" y="45720"/>
              </a:lnTo>
            </a:path>
          </a:pathLst>
        </a:custGeom>
        <a:noFill/>
        <a:ln w="9525" cap="flat" cmpd="sng" algn="ctr">
          <a:solidFill>
            <a:schemeClr val="accent5">
              <a:shade val="90000"/>
              <a:hueOff val="116300"/>
              <a:satOff val="-2906"/>
              <a:lumOff val="13905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400" b="0" kern="1200">
            <a:solidFill>
              <a:schemeClr val="tx1"/>
            </a:solidFill>
          </a:endParaRPr>
        </a:p>
      </dsp:txBody>
      <dsp:txXfrm>
        <a:off x="4467432" y="1931173"/>
        <a:ext cx="14433" cy="2886"/>
      </dsp:txXfrm>
    </dsp:sp>
    <dsp:sp modelId="{61D43A20-AEE9-42B2-97D5-18CC52097A26}">
      <dsp:nvSpPr>
        <dsp:cNvPr id="0" name=""/>
        <dsp:cNvSpPr/>
      </dsp:nvSpPr>
      <dsp:spPr>
        <a:xfrm>
          <a:off x="3092321" y="1556089"/>
          <a:ext cx="1255092" cy="753055"/>
        </a:xfrm>
        <a:prstGeom prst="rect">
          <a:avLst/>
        </a:prstGeom>
        <a:solidFill>
          <a:schemeClr val="accent5">
            <a:alpha val="90000"/>
            <a:hueOff val="0"/>
            <a:satOff val="0"/>
            <a:lumOff val="0"/>
            <a:alphaOff val="-16471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0" kern="1200" dirty="0">
              <a:solidFill>
                <a:schemeClr val="tx1"/>
              </a:solidFill>
            </a:rPr>
            <a:t>7. Padomes ievēlēšana</a:t>
          </a:r>
        </a:p>
      </dsp:txBody>
      <dsp:txXfrm>
        <a:off x="3092321" y="1556089"/>
        <a:ext cx="1255092" cy="753055"/>
      </dsp:txXfrm>
    </dsp:sp>
    <dsp:sp modelId="{F4A59502-A92A-4AF8-8528-54B79FA01BA9}">
      <dsp:nvSpPr>
        <dsp:cNvPr id="0" name=""/>
        <dsp:cNvSpPr/>
      </dsp:nvSpPr>
      <dsp:spPr>
        <a:xfrm>
          <a:off x="5889377" y="1886897"/>
          <a:ext cx="25807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58071" y="45720"/>
              </a:lnTo>
            </a:path>
          </a:pathLst>
        </a:custGeom>
        <a:noFill/>
        <a:ln w="9525" cap="flat" cmpd="sng" algn="ctr">
          <a:solidFill>
            <a:schemeClr val="accent5">
              <a:shade val="90000"/>
              <a:hueOff val="132914"/>
              <a:satOff val="-3321"/>
              <a:lumOff val="15891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400" b="0" kern="1200">
            <a:solidFill>
              <a:schemeClr val="tx1"/>
            </a:solidFill>
          </a:endParaRPr>
        </a:p>
      </dsp:txBody>
      <dsp:txXfrm>
        <a:off x="6011196" y="1931173"/>
        <a:ext cx="14433" cy="2886"/>
      </dsp:txXfrm>
    </dsp:sp>
    <dsp:sp modelId="{32C22F22-8252-44DF-95AA-A48CF773CB12}">
      <dsp:nvSpPr>
        <dsp:cNvPr id="0" name=""/>
        <dsp:cNvSpPr/>
      </dsp:nvSpPr>
      <dsp:spPr>
        <a:xfrm>
          <a:off x="4636085" y="1556089"/>
          <a:ext cx="1255092" cy="753055"/>
        </a:xfrm>
        <a:prstGeom prst="rect">
          <a:avLst/>
        </a:prstGeom>
        <a:solidFill>
          <a:schemeClr val="accent5">
            <a:alpha val="90000"/>
            <a:hueOff val="0"/>
            <a:satOff val="0"/>
            <a:lumOff val="0"/>
            <a:alphaOff val="-18824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0" kern="1200" dirty="0">
              <a:solidFill>
                <a:schemeClr val="tx1"/>
              </a:solidFill>
            </a:rPr>
            <a:t>8. Padomes kompetences</a:t>
          </a:r>
        </a:p>
      </dsp:txBody>
      <dsp:txXfrm>
        <a:off x="4636085" y="1556089"/>
        <a:ext cx="1255092" cy="753055"/>
      </dsp:txXfrm>
    </dsp:sp>
    <dsp:sp modelId="{5D2E02D1-2A90-4BF7-BBBE-3F276D4550B6}">
      <dsp:nvSpPr>
        <dsp:cNvPr id="0" name=""/>
        <dsp:cNvSpPr/>
      </dsp:nvSpPr>
      <dsp:spPr>
        <a:xfrm>
          <a:off x="632341" y="2307344"/>
          <a:ext cx="6175053" cy="258071"/>
        </a:xfrm>
        <a:custGeom>
          <a:avLst/>
          <a:gdLst/>
          <a:ahLst/>
          <a:cxnLst/>
          <a:rect l="0" t="0" r="0" b="0"/>
          <a:pathLst>
            <a:path>
              <a:moveTo>
                <a:pt x="6175053" y="0"/>
              </a:moveTo>
              <a:lnTo>
                <a:pt x="6175053" y="146135"/>
              </a:lnTo>
              <a:lnTo>
                <a:pt x="0" y="146135"/>
              </a:lnTo>
              <a:lnTo>
                <a:pt x="0" y="258071"/>
              </a:lnTo>
            </a:path>
          </a:pathLst>
        </a:custGeom>
        <a:noFill/>
        <a:ln w="9525" cap="flat" cmpd="sng" algn="ctr">
          <a:solidFill>
            <a:schemeClr val="accent5">
              <a:shade val="90000"/>
              <a:hueOff val="149528"/>
              <a:satOff val="-3736"/>
              <a:lumOff val="17877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400" b="0" kern="1200">
            <a:solidFill>
              <a:schemeClr val="tx1"/>
            </a:solidFill>
          </a:endParaRPr>
        </a:p>
      </dsp:txBody>
      <dsp:txXfrm>
        <a:off x="3565323" y="2434937"/>
        <a:ext cx="309089" cy="2886"/>
      </dsp:txXfrm>
    </dsp:sp>
    <dsp:sp modelId="{BB8CC588-7A02-4AA1-B164-BF0C5D571AE2}">
      <dsp:nvSpPr>
        <dsp:cNvPr id="0" name=""/>
        <dsp:cNvSpPr/>
      </dsp:nvSpPr>
      <dsp:spPr>
        <a:xfrm>
          <a:off x="6179848" y="1556089"/>
          <a:ext cx="1255092" cy="753055"/>
        </a:xfrm>
        <a:prstGeom prst="rect">
          <a:avLst/>
        </a:prstGeom>
        <a:solidFill>
          <a:schemeClr val="accent5">
            <a:alpha val="90000"/>
            <a:hueOff val="0"/>
            <a:satOff val="0"/>
            <a:lumOff val="0"/>
            <a:alphaOff val="-21176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0" kern="1200" dirty="0">
              <a:solidFill>
                <a:schemeClr val="tx1"/>
              </a:solidFill>
            </a:rPr>
            <a:t>9. Neatkarīgie padomes locekļi</a:t>
          </a:r>
        </a:p>
      </dsp:txBody>
      <dsp:txXfrm>
        <a:off x="6179848" y="1556089"/>
        <a:ext cx="1255092" cy="753055"/>
      </dsp:txXfrm>
    </dsp:sp>
    <dsp:sp modelId="{081FF4D7-970B-4648-B669-5F4A78097F50}">
      <dsp:nvSpPr>
        <dsp:cNvPr id="0" name=""/>
        <dsp:cNvSpPr/>
      </dsp:nvSpPr>
      <dsp:spPr>
        <a:xfrm>
          <a:off x="1258087" y="2928623"/>
          <a:ext cx="25807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58071" y="45720"/>
              </a:lnTo>
            </a:path>
          </a:pathLst>
        </a:custGeom>
        <a:noFill/>
        <a:ln w="9525" cap="flat" cmpd="sng" algn="ctr">
          <a:solidFill>
            <a:schemeClr val="accent5">
              <a:shade val="90000"/>
              <a:hueOff val="166142"/>
              <a:satOff val="-4151"/>
              <a:lumOff val="19864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400" b="0" kern="1200">
            <a:solidFill>
              <a:schemeClr val="tx1"/>
            </a:solidFill>
          </a:endParaRPr>
        </a:p>
      </dsp:txBody>
      <dsp:txXfrm>
        <a:off x="1379906" y="2972900"/>
        <a:ext cx="14433" cy="2886"/>
      </dsp:txXfrm>
    </dsp:sp>
    <dsp:sp modelId="{EA196458-F8DC-4F4A-B3CF-5323609962D5}">
      <dsp:nvSpPr>
        <dsp:cNvPr id="0" name=""/>
        <dsp:cNvSpPr/>
      </dsp:nvSpPr>
      <dsp:spPr>
        <a:xfrm>
          <a:off x="4795" y="2597816"/>
          <a:ext cx="1255092" cy="753055"/>
        </a:xfrm>
        <a:prstGeom prst="rect">
          <a:avLst/>
        </a:prstGeom>
        <a:solidFill>
          <a:schemeClr val="accent5">
            <a:alpha val="90000"/>
            <a:hueOff val="0"/>
            <a:satOff val="0"/>
            <a:lumOff val="0"/>
            <a:alphaOff val="-23529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0" kern="1200" dirty="0">
              <a:solidFill>
                <a:schemeClr val="tx1"/>
              </a:solidFill>
            </a:rPr>
            <a:t>10. Atalgojums</a:t>
          </a:r>
        </a:p>
      </dsp:txBody>
      <dsp:txXfrm>
        <a:off x="4795" y="2597816"/>
        <a:ext cx="1255092" cy="753055"/>
      </dsp:txXfrm>
    </dsp:sp>
    <dsp:sp modelId="{B9838C83-3284-44FB-A53D-383DC845A807}">
      <dsp:nvSpPr>
        <dsp:cNvPr id="0" name=""/>
        <dsp:cNvSpPr/>
      </dsp:nvSpPr>
      <dsp:spPr>
        <a:xfrm>
          <a:off x="2801850" y="2928623"/>
          <a:ext cx="25807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58071" y="45720"/>
              </a:lnTo>
            </a:path>
          </a:pathLst>
        </a:custGeom>
        <a:noFill/>
        <a:ln w="9525" cap="flat" cmpd="sng" algn="ctr">
          <a:solidFill>
            <a:schemeClr val="accent5">
              <a:shade val="90000"/>
              <a:hueOff val="182757"/>
              <a:satOff val="-4566"/>
              <a:lumOff val="2185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400" b="0" kern="1200">
            <a:solidFill>
              <a:schemeClr val="tx1"/>
            </a:solidFill>
          </a:endParaRPr>
        </a:p>
      </dsp:txBody>
      <dsp:txXfrm>
        <a:off x="2923669" y="2972900"/>
        <a:ext cx="14433" cy="2886"/>
      </dsp:txXfrm>
    </dsp:sp>
    <dsp:sp modelId="{FFC41FC4-24DE-45DE-8F89-C38723172A1C}">
      <dsp:nvSpPr>
        <dsp:cNvPr id="0" name=""/>
        <dsp:cNvSpPr/>
      </dsp:nvSpPr>
      <dsp:spPr>
        <a:xfrm>
          <a:off x="1548558" y="2597816"/>
          <a:ext cx="1255092" cy="753055"/>
        </a:xfrm>
        <a:prstGeom prst="rect">
          <a:avLst/>
        </a:prstGeom>
        <a:solidFill>
          <a:schemeClr val="accent5">
            <a:alpha val="90000"/>
            <a:hueOff val="0"/>
            <a:satOff val="0"/>
            <a:lumOff val="0"/>
            <a:alphaOff val="-25882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0" kern="1200" dirty="0">
              <a:solidFill>
                <a:schemeClr val="tx1"/>
              </a:solidFill>
            </a:rPr>
            <a:t>11. Padomes darba organizācija</a:t>
          </a:r>
        </a:p>
      </dsp:txBody>
      <dsp:txXfrm>
        <a:off x="1548558" y="2597816"/>
        <a:ext cx="1255092" cy="753055"/>
      </dsp:txXfrm>
    </dsp:sp>
    <dsp:sp modelId="{5B8F80B5-86F5-452D-B3C5-D408662D75E0}">
      <dsp:nvSpPr>
        <dsp:cNvPr id="0" name=""/>
        <dsp:cNvSpPr/>
      </dsp:nvSpPr>
      <dsp:spPr>
        <a:xfrm>
          <a:off x="4345614" y="2928623"/>
          <a:ext cx="25807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58071" y="45720"/>
              </a:lnTo>
            </a:path>
          </a:pathLst>
        </a:custGeom>
        <a:noFill/>
        <a:ln w="9525" cap="flat" cmpd="sng" algn="ctr">
          <a:solidFill>
            <a:schemeClr val="accent5">
              <a:shade val="90000"/>
              <a:hueOff val="199371"/>
              <a:satOff val="-4981"/>
              <a:lumOff val="23836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400" b="0" kern="1200">
            <a:solidFill>
              <a:schemeClr val="tx1"/>
            </a:solidFill>
          </a:endParaRPr>
        </a:p>
      </dsp:txBody>
      <dsp:txXfrm>
        <a:off x="4467432" y="2972900"/>
        <a:ext cx="14433" cy="2886"/>
      </dsp:txXfrm>
    </dsp:sp>
    <dsp:sp modelId="{84F51702-07B0-4A92-A29B-FBC69F476254}">
      <dsp:nvSpPr>
        <dsp:cNvPr id="0" name=""/>
        <dsp:cNvSpPr/>
      </dsp:nvSpPr>
      <dsp:spPr>
        <a:xfrm>
          <a:off x="3092321" y="2597816"/>
          <a:ext cx="1255092" cy="753055"/>
        </a:xfrm>
        <a:prstGeom prst="rect">
          <a:avLst/>
        </a:prstGeom>
        <a:solidFill>
          <a:schemeClr val="accent5">
            <a:alpha val="90000"/>
            <a:hueOff val="0"/>
            <a:satOff val="0"/>
            <a:lumOff val="0"/>
            <a:alphaOff val="-28235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0" kern="1200" dirty="0">
              <a:solidFill>
                <a:schemeClr val="tx1"/>
              </a:solidFill>
            </a:rPr>
            <a:t>12. Padomes lēmumi</a:t>
          </a:r>
        </a:p>
      </dsp:txBody>
      <dsp:txXfrm>
        <a:off x="3092321" y="2597816"/>
        <a:ext cx="1255092" cy="753055"/>
      </dsp:txXfrm>
    </dsp:sp>
    <dsp:sp modelId="{58B2E4DA-0E4B-48AC-8145-4A8E4542C0E1}">
      <dsp:nvSpPr>
        <dsp:cNvPr id="0" name=""/>
        <dsp:cNvSpPr/>
      </dsp:nvSpPr>
      <dsp:spPr>
        <a:xfrm>
          <a:off x="5889377" y="2928623"/>
          <a:ext cx="25807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58071" y="45720"/>
              </a:lnTo>
            </a:path>
          </a:pathLst>
        </a:custGeom>
        <a:noFill/>
        <a:ln w="9525" cap="flat" cmpd="sng" algn="ctr">
          <a:solidFill>
            <a:schemeClr val="accent5">
              <a:shade val="90000"/>
              <a:hueOff val="215985"/>
              <a:satOff val="-5397"/>
              <a:lumOff val="25823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400" b="0" kern="1200">
            <a:solidFill>
              <a:schemeClr val="tx1"/>
            </a:solidFill>
          </a:endParaRPr>
        </a:p>
      </dsp:txBody>
      <dsp:txXfrm>
        <a:off x="6011196" y="2972900"/>
        <a:ext cx="14433" cy="2886"/>
      </dsp:txXfrm>
    </dsp:sp>
    <dsp:sp modelId="{EC531796-3209-40D0-A919-BFB24AE5781F}">
      <dsp:nvSpPr>
        <dsp:cNvPr id="0" name=""/>
        <dsp:cNvSpPr/>
      </dsp:nvSpPr>
      <dsp:spPr>
        <a:xfrm>
          <a:off x="4636085" y="2597816"/>
          <a:ext cx="1255092" cy="753055"/>
        </a:xfrm>
        <a:prstGeom prst="rect">
          <a:avLst/>
        </a:prstGeom>
        <a:solidFill>
          <a:schemeClr val="accent5">
            <a:alpha val="90000"/>
            <a:hueOff val="0"/>
            <a:satOff val="0"/>
            <a:lumOff val="0"/>
            <a:alphaOff val="-30588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0" kern="1200" dirty="0">
              <a:solidFill>
                <a:schemeClr val="tx1"/>
              </a:solidFill>
            </a:rPr>
            <a:t>13. Interešu konflikti</a:t>
          </a:r>
        </a:p>
      </dsp:txBody>
      <dsp:txXfrm>
        <a:off x="4636085" y="2597816"/>
        <a:ext cx="1255092" cy="753055"/>
      </dsp:txXfrm>
    </dsp:sp>
    <dsp:sp modelId="{DCAC2F00-D037-4AB2-A0AA-CCF75FE3155F}">
      <dsp:nvSpPr>
        <dsp:cNvPr id="0" name=""/>
        <dsp:cNvSpPr/>
      </dsp:nvSpPr>
      <dsp:spPr>
        <a:xfrm>
          <a:off x="632341" y="3349071"/>
          <a:ext cx="6175053" cy="258071"/>
        </a:xfrm>
        <a:custGeom>
          <a:avLst/>
          <a:gdLst/>
          <a:ahLst/>
          <a:cxnLst/>
          <a:rect l="0" t="0" r="0" b="0"/>
          <a:pathLst>
            <a:path>
              <a:moveTo>
                <a:pt x="6175053" y="0"/>
              </a:moveTo>
              <a:lnTo>
                <a:pt x="6175053" y="146135"/>
              </a:lnTo>
              <a:lnTo>
                <a:pt x="0" y="146135"/>
              </a:lnTo>
              <a:lnTo>
                <a:pt x="0" y="258071"/>
              </a:lnTo>
            </a:path>
          </a:pathLst>
        </a:custGeom>
        <a:noFill/>
        <a:ln w="9525" cap="flat" cmpd="sng" algn="ctr">
          <a:solidFill>
            <a:schemeClr val="accent5">
              <a:shade val="90000"/>
              <a:hueOff val="232599"/>
              <a:satOff val="-5812"/>
              <a:lumOff val="2780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400" b="0" kern="1200">
            <a:solidFill>
              <a:schemeClr val="tx1"/>
            </a:solidFill>
          </a:endParaRPr>
        </a:p>
      </dsp:txBody>
      <dsp:txXfrm>
        <a:off x="3565323" y="3476663"/>
        <a:ext cx="309089" cy="2886"/>
      </dsp:txXfrm>
    </dsp:sp>
    <dsp:sp modelId="{32E19FEB-FBFA-4D45-B948-D613947A665F}">
      <dsp:nvSpPr>
        <dsp:cNvPr id="0" name=""/>
        <dsp:cNvSpPr/>
      </dsp:nvSpPr>
      <dsp:spPr>
        <a:xfrm>
          <a:off x="6179848" y="2597816"/>
          <a:ext cx="1255092" cy="753055"/>
        </a:xfrm>
        <a:prstGeom prst="rect">
          <a:avLst/>
        </a:prstGeom>
        <a:solidFill>
          <a:schemeClr val="accent5">
            <a:alpha val="90000"/>
            <a:hueOff val="0"/>
            <a:satOff val="0"/>
            <a:lumOff val="0"/>
            <a:alphaOff val="-32941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0" kern="1200" dirty="0">
              <a:solidFill>
                <a:schemeClr val="tx1"/>
              </a:solidFill>
            </a:rPr>
            <a:t>14. Informācija akcionāriem</a:t>
          </a:r>
        </a:p>
      </dsp:txBody>
      <dsp:txXfrm>
        <a:off x="6179848" y="2597816"/>
        <a:ext cx="1255092" cy="753055"/>
      </dsp:txXfrm>
    </dsp:sp>
    <dsp:sp modelId="{DD952320-8425-4350-8F90-787DA5CEEDA2}">
      <dsp:nvSpPr>
        <dsp:cNvPr id="0" name=""/>
        <dsp:cNvSpPr/>
      </dsp:nvSpPr>
      <dsp:spPr>
        <a:xfrm>
          <a:off x="1258087" y="3970350"/>
          <a:ext cx="25807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58071" y="45720"/>
              </a:lnTo>
            </a:path>
          </a:pathLst>
        </a:custGeom>
        <a:noFill/>
        <a:ln w="9525" cap="flat" cmpd="sng" algn="ctr">
          <a:solidFill>
            <a:schemeClr val="accent5">
              <a:shade val="90000"/>
              <a:hueOff val="249214"/>
              <a:satOff val="-6227"/>
              <a:lumOff val="29796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400" b="0" kern="1200">
            <a:solidFill>
              <a:schemeClr val="tx1"/>
            </a:solidFill>
          </a:endParaRPr>
        </a:p>
      </dsp:txBody>
      <dsp:txXfrm>
        <a:off x="1379906" y="4014626"/>
        <a:ext cx="14433" cy="2886"/>
      </dsp:txXfrm>
    </dsp:sp>
    <dsp:sp modelId="{4571174B-B140-4D2E-B892-0FB2A55ACD35}">
      <dsp:nvSpPr>
        <dsp:cNvPr id="0" name=""/>
        <dsp:cNvSpPr/>
      </dsp:nvSpPr>
      <dsp:spPr>
        <a:xfrm>
          <a:off x="4795" y="3639542"/>
          <a:ext cx="1255092" cy="753055"/>
        </a:xfrm>
        <a:prstGeom prst="rect">
          <a:avLst/>
        </a:prstGeom>
        <a:solidFill>
          <a:schemeClr val="accent5">
            <a:alpha val="90000"/>
            <a:hueOff val="0"/>
            <a:satOff val="0"/>
            <a:lumOff val="0"/>
            <a:alphaOff val="-35294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0" kern="1200" dirty="0">
              <a:solidFill>
                <a:schemeClr val="tx1"/>
              </a:solidFill>
            </a:rPr>
            <a:t>15. Akcionāru iesaiste</a:t>
          </a:r>
        </a:p>
      </dsp:txBody>
      <dsp:txXfrm>
        <a:off x="4795" y="3639542"/>
        <a:ext cx="1255092" cy="753055"/>
      </dsp:txXfrm>
    </dsp:sp>
    <dsp:sp modelId="{6F3C8BA0-1465-4CED-89B1-AB407B08C6E2}">
      <dsp:nvSpPr>
        <dsp:cNvPr id="0" name=""/>
        <dsp:cNvSpPr/>
      </dsp:nvSpPr>
      <dsp:spPr>
        <a:xfrm>
          <a:off x="2801850" y="3970350"/>
          <a:ext cx="25807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58071" y="45720"/>
              </a:lnTo>
            </a:path>
          </a:pathLst>
        </a:custGeom>
        <a:noFill/>
        <a:ln w="9525" cap="flat" cmpd="sng" algn="ctr">
          <a:solidFill>
            <a:schemeClr val="accent5">
              <a:shade val="90000"/>
              <a:hueOff val="265828"/>
              <a:satOff val="-6642"/>
              <a:lumOff val="31782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400" b="0" kern="1200">
            <a:solidFill>
              <a:schemeClr val="tx1"/>
            </a:solidFill>
          </a:endParaRPr>
        </a:p>
      </dsp:txBody>
      <dsp:txXfrm>
        <a:off x="2923669" y="4014626"/>
        <a:ext cx="14433" cy="2886"/>
      </dsp:txXfrm>
    </dsp:sp>
    <dsp:sp modelId="{8F275289-B3A3-42EA-B307-4105AC8A9CFF}">
      <dsp:nvSpPr>
        <dsp:cNvPr id="0" name=""/>
        <dsp:cNvSpPr/>
      </dsp:nvSpPr>
      <dsp:spPr>
        <a:xfrm>
          <a:off x="1548558" y="3639542"/>
          <a:ext cx="1255092" cy="753055"/>
        </a:xfrm>
        <a:prstGeom prst="rect">
          <a:avLst/>
        </a:prstGeom>
        <a:solidFill>
          <a:schemeClr val="accent5">
            <a:alpha val="90000"/>
            <a:hueOff val="0"/>
            <a:satOff val="0"/>
            <a:lumOff val="0"/>
            <a:alphaOff val="-37647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b="0" kern="1200" dirty="0">
              <a:solidFill>
                <a:schemeClr val="tx1"/>
              </a:solidFill>
            </a:rPr>
            <a:t>16. Dividenžu politika</a:t>
          </a:r>
        </a:p>
      </dsp:txBody>
      <dsp:txXfrm>
        <a:off x="1548558" y="3639542"/>
        <a:ext cx="1255092" cy="753055"/>
      </dsp:txXfrm>
    </dsp:sp>
    <dsp:sp modelId="{6505CE64-DD93-4655-9807-BFED39933DD5}">
      <dsp:nvSpPr>
        <dsp:cNvPr id="0" name=""/>
        <dsp:cNvSpPr/>
      </dsp:nvSpPr>
      <dsp:spPr>
        <a:xfrm>
          <a:off x="3092321" y="3639542"/>
          <a:ext cx="1255092" cy="753055"/>
        </a:xfrm>
        <a:prstGeom prst="rect">
          <a:avLst/>
        </a:prstGeom>
        <a:solidFill>
          <a:schemeClr val="accent5">
            <a:alpha val="90000"/>
            <a:hueOff val="0"/>
            <a:satOff val="0"/>
            <a:lumOff val="0"/>
            <a:alphaOff val="-4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0007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50" b="0" kern="1200" dirty="0">
              <a:solidFill>
                <a:schemeClr val="tx1"/>
              </a:solidFill>
            </a:rPr>
            <a:t>17. Caurskatāmība</a:t>
          </a:r>
        </a:p>
      </dsp:txBody>
      <dsp:txXfrm>
        <a:off x="3092321" y="3639542"/>
        <a:ext cx="1255092" cy="7530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7FE757-384A-4E36-B1F4-DFE516E804AF}">
      <dsp:nvSpPr>
        <dsp:cNvPr id="0" name=""/>
        <dsp:cNvSpPr/>
      </dsp:nvSpPr>
      <dsp:spPr>
        <a:xfrm rot="5400000">
          <a:off x="4129373" y="-1686732"/>
          <a:ext cx="679340" cy="4206158"/>
        </a:xfrm>
        <a:prstGeom prst="round2SameRect">
          <a:avLst/>
        </a:prstGeom>
        <a:solidFill>
          <a:schemeClr val="bg1">
            <a:lumMod val="85000"/>
            <a:alpha val="90000"/>
          </a:schemeClr>
        </a:solidFill>
        <a:ln w="25400" cap="flat" cmpd="sng" algn="ctr">
          <a:solidFill>
            <a:schemeClr val="bg1">
              <a:lumMod val="8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lv-LV" sz="1600" kern="1200" dirty="0"/>
            <a:t>	Kāda ir pārvaldības un atbildības vide uzņēmumā, tostarp vērtības, iekšējā kultūra un vadības pieeja? </a:t>
          </a:r>
        </a:p>
      </dsp:txBody>
      <dsp:txXfrm rot="-5400000">
        <a:off x="2365965" y="109839"/>
        <a:ext cx="4172995" cy="613014"/>
      </dsp:txXfrm>
    </dsp:sp>
    <dsp:sp modelId="{3ECB8E94-D772-4082-8B64-4D643661A633}">
      <dsp:nvSpPr>
        <dsp:cNvPr id="0" name=""/>
        <dsp:cNvSpPr/>
      </dsp:nvSpPr>
      <dsp:spPr>
        <a:xfrm>
          <a:off x="0" y="1942"/>
          <a:ext cx="2365964" cy="849175"/>
        </a:xfrm>
        <a:prstGeom prst="roundRect">
          <a:avLst/>
        </a:prstGeom>
        <a:solidFill>
          <a:schemeClr val="accent5">
            <a:lumMod val="7500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1" kern="1200" dirty="0"/>
            <a:t>Kontroles vide</a:t>
          </a:r>
        </a:p>
      </dsp:txBody>
      <dsp:txXfrm>
        <a:off x="41453" y="43395"/>
        <a:ext cx="2283058" cy="766269"/>
      </dsp:txXfrm>
    </dsp:sp>
    <dsp:sp modelId="{8BED2C83-FAF0-4BB9-B27A-10009B10D3C4}">
      <dsp:nvSpPr>
        <dsp:cNvPr id="0" name=""/>
        <dsp:cNvSpPr/>
      </dsp:nvSpPr>
      <dsp:spPr>
        <a:xfrm rot="5400000">
          <a:off x="4129373" y="-784914"/>
          <a:ext cx="679340" cy="4206158"/>
        </a:xfrm>
        <a:prstGeom prst="round2SameRect">
          <a:avLst/>
        </a:prstGeom>
        <a:solidFill>
          <a:schemeClr val="bg1">
            <a:lumMod val="85000"/>
            <a:alpha val="90000"/>
          </a:schemeClr>
        </a:solidFill>
        <a:ln w="25400" cap="flat" cmpd="sng" algn="ctr">
          <a:solidFill>
            <a:schemeClr val="bg1">
              <a:lumMod val="8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lv-LV" sz="1600" kern="1200" dirty="0"/>
            <a:t> 	Vai uzņēmuma darbībā ir augsti vai zemi riski?</a:t>
          </a:r>
        </a:p>
      </dsp:txBody>
      <dsp:txXfrm rot="-5400000">
        <a:off x="2365965" y="1011657"/>
        <a:ext cx="4172995" cy="613014"/>
      </dsp:txXfrm>
    </dsp:sp>
    <dsp:sp modelId="{B612F990-2CBC-437C-B44F-9E6E4597F621}">
      <dsp:nvSpPr>
        <dsp:cNvPr id="0" name=""/>
        <dsp:cNvSpPr/>
      </dsp:nvSpPr>
      <dsp:spPr>
        <a:xfrm>
          <a:off x="0" y="910789"/>
          <a:ext cx="2365964" cy="849175"/>
        </a:xfrm>
        <a:prstGeom prst="roundRect">
          <a:avLst/>
        </a:prstGeom>
        <a:solidFill>
          <a:schemeClr val="accent5">
            <a:lumMod val="7500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1" kern="1200" dirty="0"/>
            <a:t>Risku novērtējums</a:t>
          </a:r>
        </a:p>
      </dsp:txBody>
      <dsp:txXfrm>
        <a:off x="41453" y="952242"/>
        <a:ext cx="2283058" cy="766269"/>
      </dsp:txXfrm>
    </dsp:sp>
    <dsp:sp modelId="{60409C5A-7D2D-4BA3-B207-1D286BDBBEEB}">
      <dsp:nvSpPr>
        <dsp:cNvPr id="0" name=""/>
        <dsp:cNvSpPr/>
      </dsp:nvSpPr>
      <dsp:spPr>
        <a:xfrm rot="5400000">
          <a:off x="4129373" y="137270"/>
          <a:ext cx="679340" cy="4206158"/>
        </a:xfrm>
        <a:prstGeom prst="round2SameRect">
          <a:avLst/>
        </a:prstGeom>
        <a:solidFill>
          <a:schemeClr val="bg1">
            <a:lumMod val="85000"/>
            <a:alpha val="90000"/>
          </a:schemeClr>
        </a:solidFill>
        <a:ln w="25400" cap="flat" cmpd="sng" algn="ctr">
          <a:solidFill>
            <a:schemeClr val="bg1">
              <a:lumMod val="8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lv-LV" sz="1600" kern="1200" dirty="0"/>
            <a:t>	Kādas darbības nodrošina risku kontroli uzņēmuma ietvaros?</a:t>
          </a:r>
        </a:p>
      </dsp:txBody>
      <dsp:txXfrm rot="-5400000">
        <a:off x="2365965" y="1933842"/>
        <a:ext cx="4172995" cy="613014"/>
      </dsp:txXfrm>
    </dsp:sp>
    <dsp:sp modelId="{5F14DF21-1720-4300-8899-CECBBBB21478}">
      <dsp:nvSpPr>
        <dsp:cNvPr id="0" name=""/>
        <dsp:cNvSpPr/>
      </dsp:nvSpPr>
      <dsp:spPr>
        <a:xfrm>
          <a:off x="0" y="1785211"/>
          <a:ext cx="2365964" cy="849175"/>
        </a:xfrm>
        <a:prstGeom prst="roundRect">
          <a:avLst/>
        </a:prstGeom>
        <a:solidFill>
          <a:schemeClr val="accent5">
            <a:lumMod val="7500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1" kern="1200" dirty="0"/>
            <a:t>Kontroles pasākumi</a:t>
          </a:r>
        </a:p>
      </dsp:txBody>
      <dsp:txXfrm>
        <a:off x="41453" y="1826664"/>
        <a:ext cx="2283058" cy="766269"/>
      </dsp:txXfrm>
    </dsp:sp>
    <dsp:sp modelId="{59CDABC6-D1C0-4007-8354-ABC922DD9B34}">
      <dsp:nvSpPr>
        <dsp:cNvPr id="0" name=""/>
        <dsp:cNvSpPr/>
      </dsp:nvSpPr>
      <dsp:spPr>
        <a:xfrm rot="5400000">
          <a:off x="4129373" y="998354"/>
          <a:ext cx="679340" cy="4206158"/>
        </a:xfrm>
        <a:prstGeom prst="round2SameRect">
          <a:avLst/>
        </a:prstGeom>
        <a:solidFill>
          <a:schemeClr val="bg1">
            <a:lumMod val="85000"/>
            <a:alpha val="90000"/>
          </a:schemeClr>
        </a:solidFill>
        <a:ln w="25400" cap="flat" cmpd="sng" algn="ctr">
          <a:solidFill>
            <a:schemeClr val="bg1">
              <a:lumMod val="8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lv-LV" sz="1600" kern="1200" dirty="0"/>
            <a:t>	Vai informācija iesaistītajām pusēm tiek nodota pietiekamā apmērā? Vai tiek saņemta atgriezeniskā saite?</a:t>
          </a:r>
        </a:p>
      </dsp:txBody>
      <dsp:txXfrm rot="-5400000">
        <a:off x="2365965" y="2794926"/>
        <a:ext cx="4172995" cy="613014"/>
      </dsp:txXfrm>
    </dsp:sp>
    <dsp:sp modelId="{8E201E2A-67E7-43D6-8A4A-CFDDA6AA6D77}">
      <dsp:nvSpPr>
        <dsp:cNvPr id="0" name=""/>
        <dsp:cNvSpPr/>
      </dsp:nvSpPr>
      <dsp:spPr>
        <a:xfrm>
          <a:off x="0" y="2676846"/>
          <a:ext cx="2365964" cy="849175"/>
        </a:xfrm>
        <a:prstGeom prst="roundRect">
          <a:avLst/>
        </a:prstGeom>
        <a:solidFill>
          <a:schemeClr val="accent5">
            <a:lumMod val="7500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1" kern="1200" dirty="0"/>
            <a:t>Informācija un komunikācija</a:t>
          </a:r>
        </a:p>
      </dsp:txBody>
      <dsp:txXfrm>
        <a:off x="41453" y="2718299"/>
        <a:ext cx="2283058" cy="766269"/>
      </dsp:txXfrm>
    </dsp:sp>
    <dsp:sp modelId="{CE006E20-A350-4C32-A18A-5E62EE0E701B}">
      <dsp:nvSpPr>
        <dsp:cNvPr id="0" name=""/>
        <dsp:cNvSpPr/>
      </dsp:nvSpPr>
      <dsp:spPr>
        <a:xfrm rot="5400000">
          <a:off x="4129373" y="1889989"/>
          <a:ext cx="679340" cy="4206158"/>
        </a:xfrm>
        <a:prstGeom prst="round2SameRect">
          <a:avLst/>
        </a:prstGeom>
        <a:solidFill>
          <a:schemeClr val="bg1">
            <a:lumMod val="85000"/>
            <a:alpha val="90000"/>
          </a:schemeClr>
        </a:solidFill>
        <a:ln w="25400" cap="flat" cmpd="sng" algn="ctr">
          <a:solidFill>
            <a:schemeClr val="bg1">
              <a:lumMod val="8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lv-LV" sz="1600" kern="1200" dirty="0"/>
            <a:t>	Vai iekšējās kontroles sistēma tiek uzraudzīta un pielāgota atbilstoši nepieciešamībai?</a:t>
          </a:r>
        </a:p>
      </dsp:txBody>
      <dsp:txXfrm rot="-5400000">
        <a:off x="2365965" y="3686561"/>
        <a:ext cx="4172995" cy="613014"/>
      </dsp:txXfrm>
    </dsp:sp>
    <dsp:sp modelId="{CFD2DA45-DB43-4892-B6C7-ED8BE1F618CD}">
      <dsp:nvSpPr>
        <dsp:cNvPr id="0" name=""/>
        <dsp:cNvSpPr/>
      </dsp:nvSpPr>
      <dsp:spPr>
        <a:xfrm>
          <a:off x="0" y="3568480"/>
          <a:ext cx="2365964" cy="849175"/>
        </a:xfrm>
        <a:prstGeom prst="roundRect">
          <a:avLst/>
        </a:prstGeom>
        <a:solidFill>
          <a:schemeClr val="accent5">
            <a:lumMod val="7500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1" kern="1200" dirty="0"/>
            <a:t>Uzraudzības pasākumi</a:t>
          </a:r>
        </a:p>
      </dsp:txBody>
      <dsp:txXfrm>
        <a:off x="41453" y="3609933"/>
        <a:ext cx="2283058" cy="76626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B079CA-1235-47B7-B5B4-BCF1DC8CC447}">
      <dsp:nvSpPr>
        <dsp:cNvPr id="0" name=""/>
        <dsp:cNvSpPr/>
      </dsp:nvSpPr>
      <dsp:spPr>
        <a:xfrm>
          <a:off x="569627" y="-21836"/>
          <a:ext cx="4020126" cy="4020126"/>
        </a:xfrm>
        <a:prstGeom prst="circularArrow">
          <a:avLst>
            <a:gd name="adj1" fmla="val 5544"/>
            <a:gd name="adj2" fmla="val 330680"/>
            <a:gd name="adj3" fmla="val 13853254"/>
            <a:gd name="adj4" fmla="val 17339080"/>
            <a:gd name="adj5" fmla="val 5757"/>
          </a:avLst>
        </a:prstGeom>
        <a:solidFill>
          <a:schemeClr val="bg1">
            <a:lumMod val="8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6CC86C-2008-4C68-A3CC-FBD5A65829D2}">
      <dsp:nvSpPr>
        <dsp:cNvPr id="0" name=""/>
        <dsp:cNvSpPr/>
      </dsp:nvSpPr>
      <dsp:spPr>
        <a:xfrm>
          <a:off x="1670030" y="2"/>
          <a:ext cx="1819319" cy="909659"/>
        </a:xfrm>
        <a:prstGeom prst="roundRect">
          <a:avLst/>
        </a:prstGeom>
        <a:solidFill>
          <a:schemeClr val="accent5">
            <a:lumMod val="75000"/>
          </a:schemeClr>
        </a:solidFill>
        <a:ln w="25400" cap="flat" cmpd="sng" algn="ctr">
          <a:solidFill>
            <a:schemeClr val="bg1">
              <a:lumMod val="8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b="1" kern="1200" dirty="0"/>
            <a:t>Risku pārvaldības politika</a:t>
          </a:r>
        </a:p>
      </dsp:txBody>
      <dsp:txXfrm>
        <a:off x="1714436" y="44408"/>
        <a:ext cx="1730507" cy="820847"/>
      </dsp:txXfrm>
    </dsp:sp>
    <dsp:sp modelId="{6982A570-A0BF-4096-944E-24324C893DD6}">
      <dsp:nvSpPr>
        <dsp:cNvPr id="0" name=""/>
        <dsp:cNvSpPr/>
      </dsp:nvSpPr>
      <dsp:spPr>
        <a:xfrm>
          <a:off x="3262361" y="1393131"/>
          <a:ext cx="1819319" cy="909659"/>
        </a:xfrm>
        <a:prstGeom prst="roundRect">
          <a:avLst/>
        </a:prstGeom>
        <a:solidFill>
          <a:schemeClr val="accent5">
            <a:lumMod val="75000"/>
          </a:schemeClr>
        </a:solidFill>
        <a:ln w="25400" cap="flat" cmpd="sng" algn="ctr">
          <a:solidFill>
            <a:schemeClr val="bg1">
              <a:lumMod val="8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b="1" kern="1200" dirty="0"/>
            <a:t>Būtiskāko risku apetītes robežas</a:t>
          </a:r>
        </a:p>
      </dsp:txBody>
      <dsp:txXfrm>
        <a:off x="3306767" y="1437537"/>
        <a:ext cx="1730507" cy="820847"/>
      </dsp:txXfrm>
    </dsp:sp>
    <dsp:sp modelId="{2DC87CF7-2228-44DB-A39E-C4E998DBA716}">
      <dsp:nvSpPr>
        <dsp:cNvPr id="0" name=""/>
        <dsp:cNvSpPr/>
      </dsp:nvSpPr>
      <dsp:spPr>
        <a:xfrm>
          <a:off x="2639591" y="3309821"/>
          <a:ext cx="1819319" cy="909659"/>
        </a:xfrm>
        <a:prstGeom prst="roundRect">
          <a:avLst/>
        </a:prstGeom>
        <a:solidFill>
          <a:schemeClr val="accent5">
            <a:lumMod val="75000"/>
          </a:schemeClr>
        </a:solidFill>
        <a:ln w="25400" cap="flat" cmpd="sng" algn="ctr">
          <a:solidFill>
            <a:schemeClr val="bg1">
              <a:lumMod val="8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b="1" kern="1200"/>
            <a:t>Risku </a:t>
          </a:r>
          <a:r>
            <a:rPr lang="lv-LV" sz="1600" b="1" kern="1200" dirty="0"/>
            <a:t>novērtējums</a:t>
          </a:r>
        </a:p>
      </dsp:txBody>
      <dsp:txXfrm>
        <a:off x="2683997" y="3354227"/>
        <a:ext cx="1730507" cy="820847"/>
      </dsp:txXfrm>
    </dsp:sp>
    <dsp:sp modelId="{88DE2296-CC71-4AD1-9EFF-0B9DADFD8DD9}">
      <dsp:nvSpPr>
        <dsp:cNvPr id="0" name=""/>
        <dsp:cNvSpPr/>
      </dsp:nvSpPr>
      <dsp:spPr>
        <a:xfrm>
          <a:off x="368485" y="2916123"/>
          <a:ext cx="1819319" cy="909659"/>
        </a:xfrm>
        <a:prstGeom prst="roundRect">
          <a:avLst/>
        </a:prstGeom>
        <a:solidFill>
          <a:schemeClr val="accent5">
            <a:lumMod val="75000"/>
          </a:schemeClr>
        </a:solidFill>
        <a:ln w="25400" cap="flat" cmpd="sng" algn="ctr">
          <a:solidFill>
            <a:schemeClr val="bg1">
              <a:lumMod val="8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b="1" kern="1200" dirty="0"/>
            <a:t>Risku pārvaldības plāns</a:t>
          </a:r>
        </a:p>
      </dsp:txBody>
      <dsp:txXfrm>
        <a:off x="412891" y="2960529"/>
        <a:ext cx="1730507" cy="820847"/>
      </dsp:txXfrm>
    </dsp:sp>
    <dsp:sp modelId="{E8CDDBC6-957E-49BA-9271-E9630EE130EF}">
      <dsp:nvSpPr>
        <dsp:cNvPr id="0" name=""/>
        <dsp:cNvSpPr/>
      </dsp:nvSpPr>
      <dsp:spPr>
        <a:xfrm>
          <a:off x="0" y="1211348"/>
          <a:ext cx="1819319" cy="909659"/>
        </a:xfrm>
        <a:prstGeom prst="roundRect">
          <a:avLst/>
        </a:prstGeom>
        <a:solidFill>
          <a:schemeClr val="accent5">
            <a:lumMod val="75000"/>
          </a:schemeClr>
        </a:solidFill>
        <a:ln w="25400" cap="flat" cmpd="sng" algn="ctr">
          <a:solidFill>
            <a:schemeClr val="bg1">
              <a:lumMod val="8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b="1" kern="1200" dirty="0"/>
            <a:t>Ziņojums par risku pārvaldības politikas īstenošanu</a:t>
          </a:r>
        </a:p>
      </dsp:txBody>
      <dsp:txXfrm>
        <a:off x="44406" y="1255754"/>
        <a:ext cx="1730507" cy="82084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A720FE-263F-4CA4-A29C-F3727907D73B}">
      <dsp:nvSpPr>
        <dsp:cNvPr id="0" name=""/>
        <dsp:cNvSpPr/>
      </dsp:nvSpPr>
      <dsp:spPr>
        <a:xfrm>
          <a:off x="-4750268" y="-728113"/>
          <a:ext cx="5658052" cy="5658052"/>
        </a:xfrm>
        <a:prstGeom prst="blockArc">
          <a:avLst>
            <a:gd name="adj1" fmla="val 18900000"/>
            <a:gd name="adj2" fmla="val 2700000"/>
            <a:gd name="adj3" fmla="val 382"/>
          </a:avLst>
        </a:prstGeom>
        <a:noFill/>
        <a:ln w="25400" cap="flat" cmpd="sng" algn="ctr">
          <a:solidFill>
            <a:schemeClr val="accent5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5FB18E-84A3-4191-9C0C-6E4CC1D2A859}">
      <dsp:nvSpPr>
        <dsp:cNvPr id="0" name=""/>
        <dsp:cNvSpPr/>
      </dsp:nvSpPr>
      <dsp:spPr>
        <a:xfrm>
          <a:off x="475428" y="323036"/>
          <a:ext cx="4832960" cy="646408"/>
        </a:xfrm>
        <a:prstGeom prst="rect">
          <a:avLst/>
        </a:prstGeom>
        <a:solidFill>
          <a:schemeClr val="accent5">
            <a:lumMod val="75000"/>
          </a:schemeClr>
        </a:solidFill>
        <a:ln w="25400" cap="flat" cmpd="sng" algn="ctr">
          <a:solidFill>
            <a:schemeClr val="bg1">
              <a:lumMod val="8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3087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1" kern="1200" dirty="0"/>
            <a:t>Iekšējā audita politika</a:t>
          </a:r>
        </a:p>
      </dsp:txBody>
      <dsp:txXfrm>
        <a:off x="475428" y="323036"/>
        <a:ext cx="4832960" cy="646408"/>
      </dsp:txXfrm>
    </dsp:sp>
    <dsp:sp modelId="{03AB8E56-CE9A-4DC2-88EC-05C4E552E83A}">
      <dsp:nvSpPr>
        <dsp:cNvPr id="0" name=""/>
        <dsp:cNvSpPr/>
      </dsp:nvSpPr>
      <dsp:spPr>
        <a:xfrm>
          <a:off x="71422" y="242235"/>
          <a:ext cx="808010" cy="808010"/>
        </a:xfrm>
        <a:prstGeom prst="ellipse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accent5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684604-4496-4C0B-B0EB-9CF63A044013}">
      <dsp:nvSpPr>
        <dsp:cNvPr id="0" name=""/>
        <dsp:cNvSpPr/>
      </dsp:nvSpPr>
      <dsp:spPr>
        <a:xfrm>
          <a:off x="846029" y="1292817"/>
          <a:ext cx="4462359" cy="646408"/>
        </a:xfrm>
        <a:prstGeom prst="rect">
          <a:avLst/>
        </a:prstGeom>
        <a:solidFill>
          <a:schemeClr val="accent5">
            <a:lumMod val="75000"/>
          </a:schemeClr>
        </a:solidFill>
        <a:ln w="25400" cap="flat" cmpd="sng" algn="ctr">
          <a:solidFill>
            <a:schemeClr val="bg1">
              <a:lumMod val="8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3087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1" kern="1200" dirty="0"/>
            <a:t>Riskos balstīts iekšējā audita plāns</a:t>
          </a:r>
        </a:p>
      </dsp:txBody>
      <dsp:txXfrm>
        <a:off x="846029" y="1292817"/>
        <a:ext cx="4462359" cy="646408"/>
      </dsp:txXfrm>
    </dsp:sp>
    <dsp:sp modelId="{34164139-CF19-46DC-9661-BDE50F03AFB8}">
      <dsp:nvSpPr>
        <dsp:cNvPr id="0" name=""/>
        <dsp:cNvSpPr/>
      </dsp:nvSpPr>
      <dsp:spPr>
        <a:xfrm>
          <a:off x="442023" y="1212016"/>
          <a:ext cx="808010" cy="808010"/>
        </a:xfrm>
        <a:prstGeom prst="ellipse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accent5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CB7686-B5F0-4D2D-8D09-6E6630395E88}">
      <dsp:nvSpPr>
        <dsp:cNvPr id="0" name=""/>
        <dsp:cNvSpPr/>
      </dsp:nvSpPr>
      <dsp:spPr>
        <a:xfrm>
          <a:off x="846029" y="2262598"/>
          <a:ext cx="4462359" cy="646408"/>
        </a:xfrm>
        <a:prstGeom prst="rect">
          <a:avLst/>
        </a:prstGeom>
        <a:solidFill>
          <a:schemeClr val="accent5">
            <a:lumMod val="75000"/>
          </a:schemeClr>
        </a:solidFill>
        <a:ln w="25400" cap="flat" cmpd="sng" algn="ctr">
          <a:solidFill>
            <a:schemeClr val="bg1">
              <a:lumMod val="8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3087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1" kern="1200" dirty="0"/>
            <a:t>Ikgadējs iekšējās kontroles sistēmas efektivitātes novērtējums</a:t>
          </a:r>
        </a:p>
      </dsp:txBody>
      <dsp:txXfrm>
        <a:off x="846029" y="2262598"/>
        <a:ext cx="4462359" cy="646408"/>
      </dsp:txXfrm>
    </dsp:sp>
    <dsp:sp modelId="{A87A3E77-F592-4BA0-A294-A63E3A8001CC}">
      <dsp:nvSpPr>
        <dsp:cNvPr id="0" name=""/>
        <dsp:cNvSpPr/>
      </dsp:nvSpPr>
      <dsp:spPr>
        <a:xfrm>
          <a:off x="442023" y="2181797"/>
          <a:ext cx="808010" cy="808010"/>
        </a:xfrm>
        <a:prstGeom prst="ellipse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accent5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6D98BF-97D3-4B86-99DB-52BCABA2F098}">
      <dsp:nvSpPr>
        <dsp:cNvPr id="0" name=""/>
        <dsp:cNvSpPr/>
      </dsp:nvSpPr>
      <dsp:spPr>
        <a:xfrm>
          <a:off x="475428" y="3232379"/>
          <a:ext cx="4832960" cy="646408"/>
        </a:xfrm>
        <a:prstGeom prst="rect">
          <a:avLst/>
        </a:prstGeom>
        <a:solidFill>
          <a:schemeClr val="accent5">
            <a:lumMod val="75000"/>
          </a:schemeClr>
        </a:solidFill>
        <a:ln w="25400" cap="flat" cmpd="sng" algn="ctr">
          <a:solidFill>
            <a:schemeClr val="bg1">
              <a:lumMod val="8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3087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1" kern="1200" dirty="0"/>
            <a:t>Iekšējā audita rezultāti un ieteikumi</a:t>
          </a:r>
        </a:p>
      </dsp:txBody>
      <dsp:txXfrm>
        <a:off x="475428" y="3232379"/>
        <a:ext cx="4832960" cy="646408"/>
      </dsp:txXfrm>
    </dsp:sp>
    <dsp:sp modelId="{8BA42EB5-A7F6-40C4-BEA5-9C60EBBD93A9}">
      <dsp:nvSpPr>
        <dsp:cNvPr id="0" name=""/>
        <dsp:cNvSpPr/>
      </dsp:nvSpPr>
      <dsp:spPr>
        <a:xfrm>
          <a:off x="71422" y="3151578"/>
          <a:ext cx="808010" cy="808010"/>
        </a:xfrm>
        <a:prstGeom prst="ellipse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accent5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6EB0AF-D987-4A63-96B3-A2494F8D4708}">
      <dsp:nvSpPr>
        <dsp:cNvPr id="0" name=""/>
        <dsp:cNvSpPr/>
      </dsp:nvSpPr>
      <dsp:spPr>
        <a:xfrm>
          <a:off x="417909" y="0"/>
          <a:ext cx="4736306" cy="3694479"/>
        </a:xfrm>
        <a:prstGeom prst="rightArrow">
          <a:avLst/>
        </a:prstGeom>
        <a:solidFill>
          <a:schemeClr val="bg1">
            <a:lumMod val="8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D1385C-9007-461E-9D0F-5161AFAF994A}">
      <dsp:nvSpPr>
        <dsp:cNvPr id="0" name=""/>
        <dsp:cNvSpPr/>
      </dsp:nvSpPr>
      <dsp:spPr>
        <a:xfrm>
          <a:off x="0" y="1108343"/>
          <a:ext cx="1671637" cy="1477791"/>
        </a:xfrm>
        <a:prstGeom prst="roundRect">
          <a:avLst/>
        </a:prstGeom>
        <a:solidFill>
          <a:schemeClr val="accent5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b="1" kern="1200" dirty="0"/>
            <a:t>Jebkāda interešu konflikta nepieļaušana</a:t>
          </a:r>
        </a:p>
      </dsp:txBody>
      <dsp:txXfrm>
        <a:off x="72140" y="1180483"/>
        <a:ext cx="1527357" cy="1333511"/>
      </dsp:txXfrm>
    </dsp:sp>
    <dsp:sp modelId="{D3FA6305-23E9-4218-B6F8-BCA8C84C32BC}">
      <dsp:nvSpPr>
        <dsp:cNvPr id="0" name=""/>
        <dsp:cNvSpPr/>
      </dsp:nvSpPr>
      <dsp:spPr>
        <a:xfrm>
          <a:off x="1950243" y="1108343"/>
          <a:ext cx="1671637" cy="1477791"/>
        </a:xfrm>
        <a:prstGeom prst="roundRect">
          <a:avLst/>
        </a:prstGeom>
        <a:solidFill>
          <a:schemeClr val="accent5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b="1" kern="1200" dirty="0"/>
            <a:t>Caurspīdīgs process un savlaicīga kandidāta atklāšana</a:t>
          </a:r>
        </a:p>
      </dsp:txBody>
      <dsp:txXfrm>
        <a:off x="2022383" y="1180483"/>
        <a:ext cx="1527357" cy="1333511"/>
      </dsp:txXfrm>
    </dsp:sp>
    <dsp:sp modelId="{FB5CEA40-B424-4F05-BF14-2E06307CBBC3}">
      <dsp:nvSpPr>
        <dsp:cNvPr id="0" name=""/>
        <dsp:cNvSpPr/>
      </dsp:nvSpPr>
      <dsp:spPr>
        <a:xfrm>
          <a:off x="3900487" y="1108343"/>
          <a:ext cx="1671637" cy="1477791"/>
        </a:xfrm>
        <a:prstGeom prst="roundRect">
          <a:avLst/>
        </a:prstGeom>
        <a:solidFill>
          <a:schemeClr val="accent5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b="1" kern="1200" dirty="0"/>
            <a:t>Efektīva sadarbība un pieeja informācijai</a:t>
          </a:r>
        </a:p>
      </dsp:txBody>
      <dsp:txXfrm>
        <a:off x="3972627" y="1180483"/>
        <a:ext cx="1527357" cy="13335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269A99F-EF31-4B9C-A738-C27DFF01580E}" type="datetimeFigureOut">
              <a:rPr lang="lv-LV"/>
              <a:pPr>
                <a:defRPr/>
              </a:pPr>
              <a:t>10.11.2021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FACE587-8D14-4055-82B5-6CCDF55621C3}" type="slidenum">
              <a:rPr lang="lv-LV" altLang="lv-LV"/>
              <a:pPr/>
              <a:t>‹#›</a:t>
            </a:fld>
            <a:endParaRPr lang="lv-LV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932" y="1"/>
            <a:ext cx="3778135" cy="4168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195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9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3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2" y="6324600"/>
            <a:ext cx="4721076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223478" y="6324600"/>
            <a:ext cx="562124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0B582915-0310-4CDD-9A79-BDC3E59340E8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552329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9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657603"/>
            <a:ext cx="8128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381000"/>
            <a:ext cx="8128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686893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189293" y="6324600"/>
            <a:ext cx="596307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515252D6-3622-483F-A7E8-9E60FEFE5E88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800727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9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04804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1752601"/>
            <a:ext cx="38608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752603"/>
            <a:ext cx="39624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1" y="6324600"/>
            <a:ext cx="4709683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212084" y="6324600"/>
            <a:ext cx="573517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D7664841-0D73-44CB-AE22-42FD73D83E02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573122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9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454400" y="304804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2386943"/>
            <a:ext cx="38608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2386943"/>
            <a:ext cx="39624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3454400" y="1852616"/>
            <a:ext cx="3860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7620000" y="1851956"/>
            <a:ext cx="39624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1" y="6324600"/>
            <a:ext cx="4709683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11212084" y="6324600"/>
            <a:ext cx="573517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A4EC0522-D5CF-4FDD-85E3-6E22DB726A47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954463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9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454400" y="304804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2" y="6324600"/>
            <a:ext cx="4721076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223478" y="6324600"/>
            <a:ext cx="562124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3B50DFDF-96B8-465A-918F-3FF13AAF5E12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104680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9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698288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200690" y="6324600"/>
            <a:ext cx="584911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E87027D6-B333-4374-94DC-E94160EB0D4C}" type="slidenum">
              <a:rPr lang="en-US" altLang="lv-LV"/>
              <a:pPr/>
              <a:t>‹#›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1646362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9" y="0"/>
            <a:ext cx="1762298" cy="1957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1" y="272978"/>
            <a:ext cx="3668035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037" y="273054"/>
            <a:ext cx="4359563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4401" y="1435122"/>
            <a:ext cx="3668035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1" y="6324600"/>
            <a:ext cx="4709683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212084" y="6324600"/>
            <a:ext cx="573517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B6036CB6-F7FF-4F1F-8F32-92EA84D42F97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301266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932" y="0"/>
            <a:ext cx="3778135" cy="4168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96531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B55D10C-3E28-49B5-BA9F-F2FF950E44C7}" type="datetime1">
              <a:rPr lang="en-US"/>
              <a:pPr>
                <a:defRPr/>
              </a:pPr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9D893850-4C62-42FA-A22B-349FCBB3BAE1}" type="slidenum">
              <a:rPr lang="en-US" altLang="lv-LV"/>
              <a:pPr/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</p:sldLayoutIdLst>
  <p:hf hdr="0" ftr="0" dt="0"/>
  <p:txStyles>
    <p:titleStyle>
      <a:lvl1pPr algn="ctr" defTabSz="938213" rtl="0" eaLnBrk="1" fontAlgn="base" hangingPunct="1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hyperlink" Target="https://www.tm.gov.lv/lv/korporativa-parvaldiba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2209800" y="3505200"/>
            <a:ext cx="7772400" cy="960438"/>
          </a:xfrm>
        </p:spPr>
        <p:txBody>
          <a:bodyPr>
            <a:normAutofit/>
          </a:bodyPr>
          <a:lstStyle/>
          <a:p>
            <a:r>
              <a:rPr lang="lv-LV" sz="2800" b="1" dirty="0">
                <a:effectLst/>
              </a:rPr>
              <a:t>Ko attiecībā uz risku pārvaldību paredz jaunais kodekss?</a:t>
            </a:r>
            <a:endParaRPr lang="lv-LV" altLang="lv-LV" sz="2800" dirty="0"/>
          </a:p>
        </p:txBody>
      </p:sp>
      <p:sp>
        <p:nvSpPr>
          <p:cNvPr id="11267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lv-LV" altLang="lv-LV" sz="1500" b="1" dirty="0"/>
              <a:t>Aija Zitcere</a:t>
            </a:r>
          </a:p>
          <a:p>
            <a:r>
              <a:rPr lang="lv-LV" altLang="lv-LV" sz="1500" dirty="0"/>
              <a:t>Finanšu tirgus politikas departamenta direktore</a:t>
            </a:r>
          </a:p>
        </p:txBody>
      </p:sp>
      <p:sp>
        <p:nvSpPr>
          <p:cNvPr id="11268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lv-LV" altLang="lv-LV" dirty="0"/>
              <a:t>12.11.2021.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2516820" y="381000"/>
            <a:ext cx="6096000" cy="1036638"/>
          </a:xfrm>
        </p:spPr>
        <p:txBody>
          <a:bodyPr/>
          <a:lstStyle/>
          <a:p>
            <a:r>
              <a:rPr lang="lv-LV" altLang="lv-LV" dirty="0"/>
              <a:t>Kas ir Latvijas Korporatīvās pārvaldības kodekss?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BF2F8158-BE4E-49AB-A407-C5120851B918}" type="slidenum">
              <a:rPr lang="en-US" altLang="lv-LV"/>
              <a:pPr/>
              <a:t>2</a:t>
            </a:fld>
            <a:endParaRPr lang="en-US" altLang="lv-LV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7272EC84-D355-4902-B882-025F0927AB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5227528"/>
              </p:ext>
            </p:extLst>
          </p:nvPr>
        </p:nvGraphicFramePr>
        <p:xfrm>
          <a:off x="559045" y="1570039"/>
          <a:ext cx="7439736" cy="49069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DEA464B1-0FEE-4C9D-A6CB-0DF92F2D17C7}"/>
              </a:ext>
            </a:extLst>
          </p:cNvPr>
          <p:cNvSpPr txBox="1"/>
          <p:nvPr/>
        </p:nvSpPr>
        <p:spPr>
          <a:xfrm>
            <a:off x="559045" y="6327836"/>
            <a:ext cx="57260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/>
              <a:t>Pieejams: </a:t>
            </a:r>
            <a:r>
              <a:rPr lang="lv-LV" sz="1400" dirty="0">
                <a:hlinkClick r:id="rId7"/>
              </a:rPr>
              <a:t>https://www.tm.gov.lv/lv/korporativa-parvaldiba</a:t>
            </a:r>
            <a:r>
              <a:rPr lang="lv-LV" sz="1400" dirty="0"/>
              <a:t>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063A9AC-0E48-46C7-96D5-84E6E2CED310}"/>
              </a:ext>
            </a:extLst>
          </p:cNvPr>
          <p:cNvSpPr txBox="1"/>
          <p:nvPr/>
        </p:nvSpPr>
        <p:spPr>
          <a:xfrm>
            <a:off x="8225313" y="2100461"/>
            <a:ext cx="3615834" cy="4478149"/>
          </a:xfrm>
          <a:prstGeom prst="rect">
            <a:avLst/>
          </a:prstGeom>
          <a:ln>
            <a:solidFill>
              <a:srgbClr val="8DBDCA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500" dirty="0"/>
              <a:t>Izstrādājusi Tieslietu ministrijas izveidotā Korporatīvās pārvaldības konsultatīvā padome, spēkā no 2021.gada;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lv-LV" sz="15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500" dirty="0"/>
              <a:t>Piemērojams atbilstoši «ievēro vai paskaidro» principam;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lv-LV" sz="15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500" dirty="0"/>
              <a:t>Apkopo labāko starptautisko praksi uzņēmumu pārvaldībā;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lv-LV" sz="15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500" dirty="0"/>
              <a:t>Var piemērot jebkurš uzņēmums, kurš vēlas uzlabot darbības efektivitāti un panākt ilgtermiņa vērtības pieaugumu;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lv-LV" sz="15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sz="1500" dirty="0"/>
              <a:t>Īpaši svarīgi, lai to piemēro finanšu institūcijas, uzņēmumi, kuru vērtspapīri ir kotēti biržā, valsts un pašvaldību uzņēmumi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2516820" y="381000"/>
            <a:ext cx="6096000" cy="1036638"/>
          </a:xfrm>
        </p:spPr>
        <p:txBody>
          <a:bodyPr/>
          <a:lstStyle/>
          <a:p>
            <a:r>
              <a:rPr lang="lv-LV" altLang="lv-LV" dirty="0"/>
              <a:t>Iekšējās kontroles sistēma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BF2F8158-BE4E-49AB-A407-C5120851B918}" type="slidenum">
              <a:rPr lang="en-US" altLang="lv-LV"/>
              <a:pPr/>
              <a:t>3</a:t>
            </a:fld>
            <a:endParaRPr lang="en-US" altLang="lv-LV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262FD4-5C04-4586-BBE2-00EDB47438A7}"/>
              </a:ext>
            </a:extLst>
          </p:cNvPr>
          <p:cNvSpPr txBox="1"/>
          <p:nvPr/>
        </p:nvSpPr>
        <p:spPr>
          <a:xfrm>
            <a:off x="7667014" y="3468275"/>
            <a:ext cx="3615834" cy="2939266"/>
          </a:xfrm>
          <a:prstGeom prst="rect">
            <a:avLst/>
          </a:prstGeom>
          <a:ln>
            <a:solidFill>
              <a:srgbClr val="8DBDCA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dirty="0"/>
              <a:t>Valde izveido dokumentētu iekšējās kontroles sistēmu;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lv-LV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dirty="0"/>
              <a:t>Iekšējais audits vismaz reizi gadā veic iekšējās kontroles sistēmas efektivitātes novērtējumu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lv-LV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dirty="0"/>
              <a:t>Padome vismaz reizi gadā izvērtē novērtējumu par iekšējās kontroles sistēmas efektivitāti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lv-LV" sz="1500" dirty="0"/>
          </a:p>
        </p:txBody>
      </p:sp>
      <p:graphicFrame>
        <p:nvGraphicFramePr>
          <p:cNvPr id="20" name="Content Placeholder 6">
            <a:extLst>
              <a:ext uri="{FF2B5EF4-FFF2-40B4-BE49-F238E27FC236}">
                <a16:creationId xmlns:a16="http://schemas.microsoft.com/office/drawing/2014/main" id="{BF1858CA-B414-45CD-A929-7F10052CF5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7021003"/>
              </p:ext>
            </p:extLst>
          </p:nvPr>
        </p:nvGraphicFramePr>
        <p:xfrm>
          <a:off x="514351" y="1987942"/>
          <a:ext cx="6572123" cy="4419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F95F573E-82B7-4D94-9440-F54DBA90A7C9}"/>
              </a:ext>
            </a:extLst>
          </p:cNvPr>
          <p:cNvSpPr txBox="1"/>
          <p:nvPr/>
        </p:nvSpPr>
        <p:spPr>
          <a:xfrm>
            <a:off x="7398728" y="1882316"/>
            <a:ext cx="4386874" cy="140038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lv-LV" b="1" i="1" dirty="0"/>
              <a:t>Iekšējās kontroles sistēma </a:t>
            </a:r>
            <a:r>
              <a:rPr lang="lv-LV" i="1" dirty="0"/>
              <a:t>– risku vadības, kontroles un pārvaldības pasākumu kopums, kuru uzdevums ir nodrošināt uzņēmuma mērķu sasniegšanu, efektīvu darbību, pārskatu ticamību un darbības atbilstību tiesību aktiem</a:t>
            </a:r>
          </a:p>
        </p:txBody>
      </p:sp>
    </p:spTree>
    <p:extLst>
      <p:ext uri="{BB962C8B-B14F-4D97-AF65-F5344CB8AC3E}">
        <p14:creationId xmlns:p14="http://schemas.microsoft.com/office/powerpoint/2010/main" val="380692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2516820" y="381000"/>
            <a:ext cx="6096000" cy="1036638"/>
          </a:xfrm>
        </p:spPr>
        <p:txBody>
          <a:bodyPr/>
          <a:lstStyle/>
          <a:p>
            <a:r>
              <a:rPr lang="lv-LV" altLang="lv-LV" dirty="0"/>
              <a:t>Risku pārvaldība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BF2F8158-BE4E-49AB-A407-C5120851B918}" type="slidenum">
              <a:rPr lang="en-US" altLang="lv-LV"/>
              <a:pPr/>
              <a:t>4</a:t>
            </a:fld>
            <a:endParaRPr lang="en-US" altLang="lv-LV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262FD4-5C04-4586-BBE2-00EDB47438A7}"/>
              </a:ext>
            </a:extLst>
          </p:cNvPr>
          <p:cNvSpPr txBox="1"/>
          <p:nvPr/>
        </p:nvSpPr>
        <p:spPr>
          <a:xfrm>
            <a:off x="7010400" y="3462278"/>
            <a:ext cx="4657725" cy="2446824"/>
          </a:xfrm>
          <a:prstGeom prst="rect">
            <a:avLst/>
          </a:prstGeom>
          <a:ln>
            <a:solidFill>
              <a:srgbClr val="8DBDCA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dirty="0"/>
              <a:t>Valde izstrādā un padome apstiprina risku pārvaldības politiku;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lv-LV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dirty="0"/>
              <a:t>Pamatojoties uz identificēto risku novērtējumu, valde īsteno risku pārvaldības pasākumus;</a:t>
            </a:r>
          </a:p>
          <a:p>
            <a:endParaRPr lang="lv-LV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dirty="0"/>
              <a:t>Padome vismaz reizi gadā izskata valdes ziņojumus par risku pārvaldības pasākumiem un risku pārvaldības politikas īstenošanu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15F454-9A56-40CF-AB14-D5F21EF2AFC3}"/>
              </a:ext>
            </a:extLst>
          </p:cNvPr>
          <p:cNvSpPr txBox="1"/>
          <p:nvPr/>
        </p:nvSpPr>
        <p:spPr>
          <a:xfrm>
            <a:off x="7010400" y="1864817"/>
            <a:ext cx="4899027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b="1" i="1" dirty="0"/>
              <a:t>Risku pārvaldības mērķis</a:t>
            </a:r>
            <a:r>
              <a:rPr lang="lv-LV" i="1" dirty="0"/>
              <a:t> - potenciāli negatīvo notikumu vai situāciju identificēšana, novērtēšana, vadīšana un kontrolēšana, lai nodrošinātu pārliecību par uzņēmuma stratēģisko mērķu sasniegšanu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C7B8E209-D9D9-45F9-B3BF-C64C3F230E1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17819363"/>
              </p:ext>
            </p:extLst>
          </p:nvPr>
        </p:nvGraphicFramePr>
        <p:xfrm>
          <a:off x="1012825" y="1769567"/>
          <a:ext cx="5083175" cy="44280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57431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2516820" y="381000"/>
            <a:ext cx="6096000" cy="1036638"/>
          </a:xfrm>
        </p:spPr>
        <p:txBody>
          <a:bodyPr/>
          <a:lstStyle/>
          <a:p>
            <a:r>
              <a:rPr lang="lv-LV" altLang="lv-LV" dirty="0"/>
              <a:t>Iekšējais audits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BF2F8158-BE4E-49AB-A407-C5120851B918}" type="slidenum">
              <a:rPr lang="en-US" altLang="lv-LV"/>
              <a:pPr/>
              <a:t>5</a:t>
            </a:fld>
            <a:endParaRPr lang="en-US" altLang="lv-LV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262FD4-5C04-4586-BBE2-00EDB47438A7}"/>
              </a:ext>
            </a:extLst>
          </p:cNvPr>
          <p:cNvSpPr txBox="1"/>
          <p:nvPr/>
        </p:nvSpPr>
        <p:spPr>
          <a:xfrm>
            <a:off x="7010400" y="2965946"/>
            <a:ext cx="4657725" cy="3231654"/>
          </a:xfrm>
          <a:prstGeom prst="rect">
            <a:avLst/>
          </a:prstGeom>
          <a:ln>
            <a:solidFill>
              <a:srgbClr val="8DBDCA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dirty="0"/>
              <a:t>Uzņēmumā ir iekšējais auditors, kurš ir funkcionāli neatkarīgs no valdes un atskaitās padomei;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lv-LV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dirty="0"/>
              <a:t>Iekšējo auditoru amatā apstiprina padome;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lv-LV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dirty="0"/>
              <a:t>Iekšējais auditors izstrādā uz riskiem balstītu iekšējā audita plānu, kuru apstiprina padome; </a:t>
            </a:r>
          </a:p>
          <a:p>
            <a:endParaRPr lang="lv-LV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dirty="0"/>
              <a:t>Iekšējais auditors informē valdi un padomi par iekšējā audita plāna izpildi, audita rezultātiem un ieteicamajām darbībām trūkumu novēršanai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15F454-9A56-40CF-AB14-D5F21EF2AFC3}"/>
              </a:ext>
            </a:extLst>
          </p:cNvPr>
          <p:cNvSpPr txBox="1"/>
          <p:nvPr/>
        </p:nvSpPr>
        <p:spPr>
          <a:xfrm>
            <a:off x="7010400" y="1864817"/>
            <a:ext cx="4899027" cy="8771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b="1" i="1" dirty="0"/>
              <a:t>Iekšējā audita uzdevums </a:t>
            </a:r>
            <a:r>
              <a:rPr lang="lv-LV" i="1" dirty="0"/>
              <a:t>– veikt neatkarīgu un objektīvu uzņēmuma darbības izvērtēšanu, lai sniegtu atbalstu uzņēmuma mērķu sasniegšanā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C7B8E209-D9D9-45F9-B3BF-C64C3F230E1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85652317"/>
              </p:ext>
            </p:extLst>
          </p:nvPr>
        </p:nvGraphicFramePr>
        <p:xfrm>
          <a:off x="1012825" y="1769567"/>
          <a:ext cx="5083175" cy="44280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D40836CB-F2BC-44D1-BFFE-769D6060749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10448528"/>
              </p:ext>
            </p:extLst>
          </p:nvPr>
        </p:nvGraphicFramePr>
        <p:xfrm>
          <a:off x="1111248" y="1995775"/>
          <a:ext cx="5365752" cy="4201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976904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2516820" y="381000"/>
            <a:ext cx="6096000" cy="1036638"/>
          </a:xfrm>
        </p:spPr>
        <p:txBody>
          <a:bodyPr/>
          <a:lstStyle/>
          <a:p>
            <a:r>
              <a:rPr lang="lv-LV" altLang="lv-LV" dirty="0"/>
              <a:t>Ārējais revidents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BF2F8158-BE4E-49AB-A407-C5120851B918}" type="slidenum">
              <a:rPr lang="en-US" altLang="lv-LV"/>
              <a:pPr/>
              <a:t>6</a:t>
            </a:fld>
            <a:endParaRPr lang="en-US" altLang="lv-LV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262FD4-5C04-4586-BBE2-00EDB47438A7}"/>
              </a:ext>
            </a:extLst>
          </p:cNvPr>
          <p:cNvSpPr txBox="1"/>
          <p:nvPr/>
        </p:nvSpPr>
        <p:spPr>
          <a:xfrm>
            <a:off x="7010400" y="3462278"/>
            <a:ext cx="4657725" cy="2446824"/>
          </a:xfrm>
          <a:prstGeom prst="rect">
            <a:avLst/>
          </a:prstGeom>
          <a:ln>
            <a:solidFill>
              <a:srgbClr val="8DBDCA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dirty="0"/>
              <a:t>Padome un Revīzijas komiteja, ja tāda ir izveidota, nosaka ārējā revidenta atlases kritērijus;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lv-LV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dirty="0"/>
              <a:t>Uzņēmumam ir neatkarīgs ārējais revidents ar atbilstošu kvalifikāciju;</a:t>
            </a:r>
          </a:p>
          <a:p>
            <a:endParaRPr lang="lv-LV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dirty="0"/>
              <a:t>Viena ārējā revidenta pilnvaru laiks nepārsniedz 5 gadus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15F454-9A56-40CF-AB14-D5F21EF2AFC3}"/>
              </a:ext>
            </a:extLst>
          </p:cNvPr>
          <p:cNvSpPr txBox="1"/>
          <p:nvPr/>
        </p:nvSpPr>
        <p:spPr>
          <a:xfrm>
            <a:off x="7010400" y="1864817"/>
            <a:ext cx="4899027" cy="14003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b="1" i="1" dirty="0"/>
              <a:t>Ārējais revidents </a:t>
            </a:r>
            <a:r>
              <a:rPr lang="lv-LV" i="1" dirty="0"/>
              <a:t>sniedz valdei un padomei, visiem akcionāriem un investoriem, kreditoriem un citām ieinteresētajām personām neatkarīgu ziņojumu par uzņēmuma finanšu stāvokli, finanšu pārskatu ticamību un atbilstību normatīvo aktu prasībām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73DB07B-1F64-4016-BF6C-D9CD96A881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79791946"/>
              </p:ext>
            </p:extLst>
          </p:nvPr>
        </p:nvGraphicFramePr>
        <p:xfrm>
          <a:off x="714375" y="2247900"/>
          <a:ext cx="5572125" cy="36944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33223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lv-LV" altLang="lv-LV" sz="4400" i="1" dirty="0"/>
              <a:t>Paldies!</a:t>
            </a:r>
          </a:p>
        </p:txBody>
      </p:sp>
      <p:sp>
        <p:nvSpPr>
          <p:cNvPr id="19459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lv-LV" altLang="lv-LV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2_prezentacija_LV.potx" id="{A644DF08-55B1-441C-9C90-68DAAFBF52DD}" vid="{0BD70AD8-9966-43E4-A8AF-9A8830185A5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22_prezentacija_LV</Template>
  <TotalTime>507</TotalTime>
  <Words>582</Words>
  <Application>Microsoft Office PowerPoint</Application>
  <PresentationFormat>Widescreen</PresentationFormat>
  <Paragraphs>91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Times New Roman</vt:lpstr>
      <vt:lpstr>Verdana</vt:lpstr>
      <vt:lpstr>Wingdings</vt:lpstr>
      <vt:lpstr>89_Prezentacija_templateLV</vt:lpstr>
      <vt:lpstr>Ko attiecībā uz risku pārvaldību paredz jaunais kodekss?</vt:lpstr>
      <vt:lpstr>Kas ir Latvijas Korporatīvās pārvaldības kodekss?</vt:lpstr>
      <vt:lpstr>Iekšējās kontroles sistēma </vt:lpstr>
      <vt:lpstr>Risku pārvaldība</vt:lpstr>
      <vt:lpstr>Iekšējais audits </vt:lpstr>
      <vt:lpstr>Ārējais revidents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Lelde Grīnvalde</dc:creator>
  <cp:lastModifiedBy>Aija Zitcere</cp:lastModifiedBy>
  <cp:revision>9</cp:revision>
  <dcterms:created xsi:type="dcterms:W3CDTF">2021-03-05T12:22:40Z</dcterms:created>
  <dcterms:modified xsi:type="dcterms:W3CDTF">2021-11-10T13:38:15Z</dcterms:modified>
</cp:coreProperties>
</file>