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33" r:id="rId1"/>
  </p:sldMasterIdLst>
  <p:notesMasterIdLst>
    <p:notesMasterId r:id="rId30"/>
  </p:notesMasterIdLst>
  <p:handoutMasterIdLst>
    <p:handoutMasterId r:id="rId31"/>
  </p:handoutMasterIdLst>
  <p:sldIdLst>
    <p:sldId id="256" r:id="rId2"/>
    <p:sldId id="296" r:id="rId3"/>
    <p:sldId id="297" r:id="rId4"/>
    <p:sldId id="289" r:id="rId5"/>
    <p:sldId id="359" r:id="rId6"/>
    <p:sldId id="362" r:id="rId7"/>
    <p:sldId id="395" r:id="rId8"/>
    <p:sldId id="402" r:id="rId9"/>
    <p:sldId id="403" r:id="rId10"/>
    <p:sldId id="397" r:id="rId11"/>
    <p:sldId id="401" r:id="rId12"/>
    <p:sldId id="393" r:id="rId13"/>
    <p:sldId id="318" r:id="rId14"/>
    <p:sldId id="398" r:id="rId15"/>
    <p:sldId id="358" r:id="rId16"/>
    <p:sldId id="311" r:id="rId17"/>
    <p:sldId id="312" r:id="rId18"/>
    <p:sldId id="404" r:id="rId19"/>
    <p:sldId id="378" r:id="rId20"/>
    <p:sldId id="386" r:id="rId21"/>
    <p:sldId id="387" r:id="rId22"/>
    <p:sldId id="388" r:id="rId23"/>
    <p:sldId id="389" r:id="rId24"/>
    <p:sldId id="379" r:id="rId25"/>
    <p:sldId id="392" r:id="rId26"/>
    <p:sldId id="399" r:id="rId27"/>
    <p:sldId id="400" r:id="rId28"/>
    <p:sldId id="277" r:id="rId29"/>
  </p:sldIdLst>
  <p:sldSz cx="9144000" cy="6858000" type="screen4x3"/>
  <p:notesSz cx="6797675" cy="9926638"/>
  <p:defaultTextStyle>
    <a:defPPr>
      <a:defRPr lang="lv-LV"/>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ACE6"/>
    <a:srgbClr val="CC00CC"/>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387" autoAdjust="0"/>
    <p:restoredTop sz="94660"/>
  </p:normalViewPr>
  <p:slideViewPr>
    <p:cSldViewPr>
      <p:cViewPr>
        <p:scale>
          <a:sx n="114" d="100"/>
          <a:sy n="114" d="100"/>
        </p:scale>
        <p:origin x="-1470" y="8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152"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0610FD-D9AC-40E9-99F9-612C3EAE24E9}" type="doc">
      <dgm:prSet loTypeId="urn:microsoft.com/office/officeart/2005/8/layout/hProcess9" loCatId="process" qsTypeId="urn:microsoft.com/office/officeart/2005/8/quickstyle/simple1" qsCatId="simple" csTypeId="urn:microsoft.com/office/officeart/2005/8/colors/accent1_2" csCatId="accent1" phldr="1"/>
      <dgm:spPr/>
    </dgm:pt>
    <dgm:pt modelId="{CFC309C5-B443-445C-8CC5-EFCE72FC69CA}">
      <dgm:prSet phldrT="[Text]"/>
      <dgm:spPr>
        <a:solidFill>
          <a:srgbClr val="CDACE6"/>
        </a:solidFill>
      </dgm:spPr>
      <dgm:t>
        <a:bodyPr/>
        <a:lstStyle/>
        <a:p>
          <a:r>
            <a:rPr lang="lv-LV" dirty="0" smtClean="0">
              <a:solidFill>
                <a:schemeClr val="tx1"/>
              </a:solidFill>
              <a:latin typeface="Arial" pitchFamily="34" charset="0"/>
              <a:cs typeface="Arial" pitchFamily="34" charset="0"/>
            </a:rPr>
            <a:t>Itālijas tiesas spriedums jautājumā par aizgādības tiesībām, kur tostarp ir izlemts jautājums par bērna atgriešanu atpakaļ, kaut arī iepriekš Latvijas tiesa bija izlēmusi bērnu neatgriezt Itālijā</a:t>
          </a:r>
          <a:endParaRPr lang="lv-LV" dirty="0">
            <a:solidFill>
              <a:schemeClr val="tx1"/>
            </a:solidFill>
            <a:latin typeface="Arial" pitchFamily="34" charset="0"/>
            <a:cs typeface="Arial" pitchFamily="34" charset="0"/>
          </a:endParaRPr>
        </a:p>
      </dgm:t>
    </dgm:pt>
    <dgm:pt modelId="{C5D7F056-7EC1-4246-8FE2-1999CB4C8307}" type="parTrans" cxnId="{F867125E-8236-41E9-AEBD-D190D960D438}">
      <dgm:prSet/>
      <dgm:spPr/>
      <dgm:t>
        <a:bodyPr/>
        <a:lstStyle/>
        <a:p>
          <a:endParaRPr lang="lv-LV"/>
        </a:p>
      </dgm:t>
    </dgm:pt>
    <dgm:pt modelId="{035E2F04-EC3B-4CD9-AC55-5F4F4D36DEDC}" type="sibTrans" cxnId="{F867125E-8236-41E9-AEBD-D190D960D438}">
      <dgm:prSet/>
      <dgm:spPr/>
      <dgm:t>
        <a:bodyPr/>
        <a:lstStyle/>
        <a:p>
          <a:endParaRPr lang="lv-LV"/>
        </a:p>
      </dgm:t>
    </dgm:pt>
    <dgm:pt modelId="{C5CDEACF-72D0-4BEE-B818-3AB243DCCD7A}">
      <dgm:prSet phldrT="[Text]"/>
      <dgm:spPr>
        <a:solidFill>
          <a:srgbClr val="CDACE6"/>
        </a:solidFill>
      </dgm:spPr>
      <dgm:t>
        <a:bodyPr/>
        <a:lstStyle/>
        <a:p>
          <a:r>
            <a:rPr lang="lv-LV" dirty="0" smtClean="0">
              <a:solidFill>
                <a:schemeClr val="tx1"/>
              </a:solidFill>
              <a:latin typeface="Arial" pitchFamily="34" charset="0"/>
              <a:cs typeface="Arial" pitchFamily="34" charset="0"/>
            </a:rPr>
            <a:t>Itālijas tiesas sprieduma izpilde Latvijā</a:t>
          </a:r>
          <a:endParaRPr lang="lv-LV" dirty="0">
            <a:solidFill>
              <a:schemeClr val="tx1"/>
            </a:solidFill>
            <a:latin typeface="Arial" pitchFamily="34" charset="0"/>
            <a:cs typeface="Arial" pitchFamily="34" charset="0"/>
          </a:endParaRPr>
        </a:p>
      </dgm:t>
    </dgm:pt>
    <dgm:pt modelId="{F9DC9406-CDB2-4EC9-9519-3EEF4B567965}" type="parTrans" cxnId="{F93AF6BC-B199-4E22-9EE3-86C3D671AD96}">
      <dgm:prSet/>
      <dgm:spPr/>
      <dgm:t>
        <a:bodyPr/>
        <a:lstStyle/>
        <a:p>
          <a:endParaRPr lang="lv-LV"/>
        </a:p>
      </dgm:t>
    </dgm:pt>
    <dgm:pt modelId="{D3638726-91FA-463C-9032-2B3BAF35E755}" type="sibTrans" cxnId="{F93AF6BC-B199-4E22-9EE3-86C3D671AD96}">
      <dgm:prSet/>
      <dgm:spPr/>
      <dgm:t>
        <a:bodyPr/>
        <a:lstStyle/>
        <a:p>
          <a:endParaRPr lang="lv-LV"/>
        </a:p>
      </dgm:t>
    </dgm:pt>
    <dgm:pt modelId="{FBA893D0-AEDA-4FAA-8839-1CF048D784C2}">
      <dgm:prSet/>
      <dgm:spPr>
        <a:solidFill>
          <a:srgbClr val="CDACE6"/>
        </a:solidFill>
      </dgm:spPr>
      <dgm:t>
        <a:bodyPr/>
        <a:lstStyle/>
        <a:p>
          <a:r>
            <a:rPr lang="lv-LV" dirty="0" smtClean="0">
              <a:solidFill>
                <a:srgbClr val="000000"/>
              </a:solidFill>
              <a:latin typeface="Arial" pitchFamily="34" charset="0"/>
              <a:ea typeface="MS PGothic" pitchFamily="34" charset="-128"/>
              <a:cs typeface="Arial" pitchFamily="34" charset="0"/>
            </a:rPr>
            <a:t>sprieduma izpildes pasludināšana (</a:t>
          </a:r>
          <a:r>
            <a:rPr lang="lv-LV" i="1" dirty="0" err="1" smtClean="0">
              <a:solidFill>
                <a:srgbClr val="000000"/>
              </a:solidFill>
              <a:latin typeface="Arial" pitchFamily="34" charset="0"/>
              <a:ea typeface="MS PGothic" pitchFamily="34" charset="-128"/>
              <a:cs typeface="Arial" pitchFamily="34" charset="0"/>
            </a:rPr>
            <a:t>exequatur</a:t>
          </a:r>
          <a:r>
            <a:rPr lang="lv-LV" i="1" dirty="0" smtClean="0">
              <a:solidFill>
                <a:srgbClr val="000000"/>
              </a:solidFill>
              <a:latin typeface="Arial" pitchFamily="34" charset="0"/>
              <a:ea typeface="MS PGothic" pitchFamily="34" charset="-128"/>
              <a:cs typeface="Arial" pitchFamily="34" charset="0"/>
            </a:rPr>
            <a:t>)</a:t>
          </a:r>
          <a:r>
            <a:rPr lang="lv-LV" dirty="0" smtClean="0">
              <a:solidFill>
                <a:srgbClr val="000000"/>
              </a:solidFill>
              <a:latin typeface="Arial" pitchFamily="34" charset="0"/>
              <a:ea typeface="MS PGothic" pitchFamily="34" charset="-128"/>
              <a:cs typeface="Arial" pitchFamily="34" charset="0"/>
            </a:rPr>
            <a:t>  Latvijas tiesās</a:t>
          </a:r>
          <a:endParaRPr lang="lv-LV" dirty="0">
            <a:solidFill>
              <a:srgbClr val="000000"/>
            </a:solidFill>
            <a:latin typeface="Arial" pitchFamily="34" charset="0"/>
            <a:ea typeface="MS PGothic" pitchFamily="34" charset="-128"/>
            <a:cs typeface="Arial" pitchFamily="34" charset="0"/>
          </a:endParaRPr>
        </a:p>
      </dgm:t>
    </dgm:pt>
    <dgm:pt modelId="{651096B1-FD68-43C4-A840-49F223801533}" type="parTrans" cxnId="{F8FCB38E-F45D-4CD7-BF33-85FD7A444064}">
      <dgm:prSet/>
      <dgm:spPr/>
      <dgm:t>
        <a:bodyPr/>
        <a:lstStyle/>
        <a:p>
          <a:endParaRPr lang="lv-LV"/>
        </a:p>
      </dgm:t>
    </dgm:pt>
    <dgm:pt modelId="{9157BE30-5E6E-4826-8284-202E4162F368}" type="sibTrans" cxnId="{F8FCB38E-F45D-4CD7-BF33-85FD7A444064}">
      <dgm:prSet/>
      <dgm:spPr/>
      <dgm:t>
        <a:bodyPr/>
        <a:lstStyle/>
        <a:p>
          <a:endParaRPr lang="lv-LV"/>
        </a:p>
      </dgm:t>
    </dgm:pt>
    <dgm:pt modelId="{76B8C526-A7E5-4556-BD4A-50D48470A50D}" type="pres">
      <dgm:prSet presAssocID="{600610FD-D9AC-40E9-99F9-612C3EAE24E9}" presName="CompostProcess" presStyleCnt="0">
        <dgm:presLayoutVars>
          <dgm:dir/>
          <dgm:resizeHandles val="exact"/>
        </dgm:presLayoutVars>
      </dgm:prSet>
      <dgm:spPr/>
    </dgm:pt>
    <dgm:pt modelId="{BD829876-B5A3-45C5-B4A0-69E602229473}" type="pres">
      <dgm:prSet presAssocID="{600610FD-D9AC-40E9-99F9-612C3EAE24E9}" presName="arrow" presStyleLbl="bgShp" presStyleIdx="0" presStyleCnt="1"/>
      <dgm:spPr/>
    </dgm:pt>
    <dgm:pt modelId="{49DA9E56-1B8E-4D1B-A53F-20AB31D32E47}" type="pres">
      <dgm:prSet presAssocID="{600610FD-D9AC-40E9-99F9-612C3EAE24E9}" presName="linearProcess" presStyleCnt="0"/>
      <dgm:spPr/>
    </dgm:pt>
    <dgm:pt modelId="{FEA25DF8-A92A-476E-B6B3-0973BB3ABF34}" type="pres">
      <dgm:prSet presAssocID="{CFC309C5-B443-445C-8CC5-EFCE72FC69CA}" presName="textNode" presStyleLbl="node1" presStyleIdx="0" presStyleCnt="3" custScaleY="205882">
        <dgm:presLayoutVars>
          <dgm:bulletEnabled val="1"/>
        </dgm:presLayoutVars>
      </dgm:prSet>
      <dgm:spPr/>
      <dgm:t>
        <a:bodyPr/>
        <a:lstStyle/>
        <a:p>
          <a:endParaRPr lang="lv-LV"/>
        </a:p>
      </dgm:t>
    </dgm:pt>
    <dgm:pt modelId="{FD3527AE-69DA-4E7C-AAC5-211FDB7B5B4C}" type="pres">
      <dgm:prSet presAssocID="{035E2F04-EC3B-4CD9-AC55-5F4F4D36DEDC}" presName="sibTrans" presStyleCnt="0"/>
      <dgm:spPr/>
    </dgm:pt>
    <dgm:pt modelId="{1DE5D59E-79A7-4F68-9F5A-78F86A3D61BD}" type="pres">
      <dgm:prSet presAssocID="{FBA893D0-AEDA-4FAA-8839-1CF048D784C2}" presName="textNode" presStyleLbl="node1" presStyleIdx="1" presStyleCnt="3">
        <dgm:presLayoutVars>
          <dgm:bulletEnabled val="1"/>
        </dgm:presLayoutVars>
      </dgm:prSet>
      <dgm:spPr/>
      <dgm:t>
        <a:bodyPr/>
        <a:lstStyle/>
        <a:p>
          <a:endParaRPr lang="lv-LV"/>
        </a:p>
      </dgm:t>
    </dgm:pt>
    <dgm:pt modelId="{F6DD9AA9-74E4-41CC-8CA0-767AC20BED19}" type="pres">
      <dgm:prSet presAssocID="{9157BE30-5E6E-4826-8284-202E4162F368}" presName="sibTrans" presStyleCnt="0"/>
      <dgm:spPr/>
    </dgm:pt>
    <dgm:pt modelId="{14EBC6E4-A9FE-4F46-BFA1-EBD555810275}" type="pres">
      <dgm:prSet presAssocID="{C5CDEACF-72D0-4BEE-B818-3AB243DCCD7A}" presName="textNode" presStyleLbl="node1" presStyleIdx="2" presStyleCnt="3" custLinFactNeighborX="6668" custLinFactNeighborY="-1471">
        <dgm:presLayoutVars>
          <dgm:bulletEnabled val="1"/>
        </dgm:presLayoutVars>
      </dgm:prSet>
      <dgm:spPr/>
      <dgm:t>
        <a:bodyPr/>
        <a:lstStyle/>
        <a:p>
          <a:endParaRPr lang="lv-LV"/>
        </a:p>
      </dgm:t>
    </dgm:pt>
  </dgm:ptLst>
  <dgm:cxnLst>
    <dgm:cxn modelId="{C76F9B92-CF24-4E40-A06F-55B0DE8AF5B3}" type="presOf" srcId="{FBA893D0-AEDA-4FAA-8839-1CF048D784C2}" destId="{1DE5D59E-79A7-4F68-9F5A-78F86A3D61BD}" srcOrd="0" destOrd="0" presId="urn:microsoft.com/office/officeart/2005/8/layout/hProcess9"/>
    <dgm:cxn modelId="{7CE7FD5D-A9A8-4304-94DD-F4DD9FF6F8CC}" type="presOf" srcId="{CFC309C5-B443-445C-8CC5-EFCE72FC69CA}" destId="{FEA25DF8-A92A-476E-B6B3-0973BB3ABF34}" srcOrd="0" destOrd="0" presId="urn:microsoft.com/office/officeart/2005/8/layout/hProcess9"/>
    <dgm:cxn modelId="{F8FCB38E-F45D-4CD7-BF33-85FD7A444064}" srcId="{600610FD-D9AC-40E9-99F9-612C3EAE24E9}" destId="{FBA893D0-AEDA-4FAA-8839-1CF048D784C2}" srcOrd="1" destOrd="0" parTransId="{651096B1-FD68-43C4-A840-49F223801533}" sibTransId="{9157BE30-5E6E-4826-8284-202E4162F368}"/>
    <dgm:cxn modelId="{5243666F-EAF3-494C-B30C-4F4A7F49DDE2}" type="presOf" srcId="{C5CDEACF-72D0-4BEE-B818-3AB243DCCD7A}" destId="{14EBC6E4-A9FE-4F46-BFA1-EBD555810275}" srcOrd="0" destOrd="0" presId="urn:microsoft.com/office/officeart/2005/8/layout/hProcess9"/>
    <dgm:cxn modelId="{4D03EA27-C85C-4652-8580-E65342732C1B}" type="presOf" srcId="{600610FD-D9AC-40E9-99F9-612C3EAE24E9}" destId="{76B8C526-A7E5-4556-BD4A-50D48470A50D}" srcOrd="0" destOrd="0" presId="urn:microsoft.com/office/officeart/2005/8/layout/hProcess9"/>
    <dgm:cxn modelId="{F93AF6BC-B199-4E22-9EE3-86C3D671AD96}" srcId="{600610FD-D9AC-40E9-99F9-612C3EAE24E9}" destId="{C5CDEACF-72D0-4BEE-B818-3AB243DCCD7A}" srcOrd="2" destOrd="0" parTransId="{F9DC9406-CDB2-4EC9-9519-3EEF4B567965}" sibTransId="{D3638726-91FA-463C-9032-2B3BAF35E755}"/>
    <dgm:cxn modelId="{F867125E-8236-41E9-AEBD-D190D960D438}" srcId="{600610FD-D9AC-40E9-99F9-612C3EAE24E9}" destId="{CFC309C5-B443-445C-8CC5-EFCE72FC69CA}" srcOrd="0" destOrd="0" parTransId="{C5D7F056-7EC1-4246-8FE2-1999CB4C8307}" sibTransId="{035E2F04-EC3B-4CD9-AC55-5F4F4D36DEDC}"/>
    <dgm:cxn modelId="{B71D8B23-B09C-410A-AD3E-FA9881881555}" type="presParOf" srcId="{76B8C526-A7E5-4556-BD4A-50D48470A50D}" destId="{BD829876-B5A3-45C5-B4A0-69E602229473}" srcOrd="0" destOrd="0" presId="urn:microsoft.com/office/officeart/2005/8/layout/hProcess9"/>
    <dgm:cxn modelId="{8D04F92A-7743-4763-9948-924D8515F09D}" type="presParOf" srcId="{76B8C526-A7E5-4556-BD4A-50D48470A50D}" destId="{49DA9E56-1B8E-4D1B-A53F-20AB31D32E47}" srcOrd="1" destOrd="0" presId="urn:microsoft.com/office/officeart/2005/8/layout/hProcess9"/>
    <dgm:cxn modelId="{C5B8B6B3-6D17-4A52-BD18-17C0FCB6BC25}" type="presParOf" srcId="{49DA9E56-1B8E-4D1B-A53F-20AB31D32E47}" destId="{FEA25DF8-A92A-476E-B6B3-0973BB3ABF34}" srcOrd="0" destOrd="0" presId="urn:microsoft.com/office/officeart/2005/8/layout/hProcess9"/>
    <dgm:cxn modelId="{2DC5738D-45B8-4DF4-844C-C17CBF16208A}" type="presParOf" srcId="{49DA9E56-1B8E-4D1B-A53F-20AB31D32E47}" destId="{FD3527AE-69DA-4E7C-AAC5-211FDB7B5B4C}" srcOrd="1" destOrd="0" presId="urn:microsoft.com/office/officeart/2005/8/layout/hProcess9"/>
    <dgm:cxn modelId="{09720F60-0BDD-4129-840F-11978A200616}" type="presParOf" srcId="{49DA9E56-1B8E-4D1B-A53F-20AB31D32E47}" destId="{1DE5D59E-79A7-4F68-9F5A-78F86A3D61BD}" srcOrd="2" destOrd="0" presId="urn:microsoft.com/office/officeart/2005/8/layout/hProcess9"/>
    <dgm:cxn modelId="{EA003406-55B5-414B-B5B1-69AC6F6CC3D0}" type="presParOf" srcId="{49DA9E56-1B8E-4D1B-A53F-20AB31D32E47}" destId="{F6DD9AA9-74E4-41CC-8CA0-767AC20BED19}" srcOrd="3" destOrd="0" presId="urn:microsoft.com/office/officeart/2005/8/layout/hProcess9"/>
    <dgm:cxn modelId="{F35ECA38-B7E2-4942-80A7-91279715A1DE}" type="presParOf" srcId="{49DA9E56-1B8E-4D1B-A53F-20AB31D32E47}" destId="{14EBC6E4-A9FE-4F46-BFA1-EBD555810275}"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829876-B5A3-45C5-B4A0-69E602229473}">
      <dsp:nvSpPr>
        <dsp:cNvPr id="0" name=""/>
        <dsp:cNvSpPr/>
      </dsp:nvSpPr>
      <dsp:spPr>
        <a:xfrm>
          <a:off x="591327" y="0"/>
          <a:ext cx="6701712" cy="244827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A25DF8-A92A-476E-B6B3-0973BB3ABF34}">
      <dsp:nvSpPr>
        <dsp:cNvPr id="0" name=""/>
        <dsp:cNvSpPr/>
      </dsp:nvSpPr>
      <dsp:spPr>
        <a:xfrm>
          <a:off x="8469" y="216025"/>
          <a:ext cx="2537780" cy="2016220"/>
        </a:xfrm>
        <a:prstGeom prst="roundRect">
          <a:avLst/>
        </a:prstGeom>
        <a:solidFill>
          <a:srgbClr val="CDACE6"/>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lv-LV" sz="1500" kern="1200" dirty="0" smtClean="0">
              <a:solidFill>
                <a:schemeClr val="tx1"/>
              </a:solidFill>
              <a:latin typeface="Arial" pitchFamily="34" charset="0"/>
              <a:cs typeface="Arial" pitchFamily="34" charset="0"/>
            </a:rPr>
            <a:t>Itālijas tiesas spriedums jautājumā par aizgādības tiesībām, kur tostarp ir izlemts jautājums par bērna atgriešanu atpakaļ, kaut arī iepriekš Latvijas tiesa bija izlēmusi bērnu neatgriezt Itālijā</a:t>
          </a:r>
          <a:endParaRPr lang="lv-LV" sz="1500" kern="1200" dirty="0">
            <a:solidFill>
              <a:schemeClr val="tx1"/>
            </a:solidFill>
            <a:latin typeface="Arial" pitchFamily="34" charset="0"/>
            <a:cs typeface="Arial" pitchFamily="34" charset="0"/>
          </a:endParaRPr>
        </a:p>
      </dsp:txBody>
      <dsp:txXfrm>
        <a:off x="106893" y="314449"/>
        <a:ext cx="2340932" cy="1819372"/>
      </dsp:txXfrm>
    </dsp:sp>
    <dsp:sp modelId="{1DE5D59E-79A7-4F68-9F5A-78F86A3D61BD}">
      <dsp:nvSpPr>
        <dsp:cNvPr id="0" name=""/>
        <dsp:cNvSpPr/>
      </dsp:nvSpPr>
      <dsp:spPr>
        <a:xfrm>
          <a:off x="2673293" y="734481"/>
          <a:ext cx="2537780" cy="979308"/>
        </a:xfrm>
        <a:prstGeom prst="roundRect">
          <a:avLst/>
        </a:prstGeom>
        <a:solidFill>
          <a:srgbClr val="CDACE6"/>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lv-LV" sz="1500" kern="1200" dirty="0" smtClean="0">
              <a:solidFill>
                <a:srgbClr val="000000"/>
              </a:solidFill>
              <a:latin typeface="Arial" pitchFamily="34" charset="0"/>
              <a:ea typeface="MS PGothic" pitchFamily="34" charset="-128"/>
              <a:cs typeface="Arial" pitchFamily="34" charset="0"/>
            </a:rPr>
            <a:t>sprieduma izpildes pasludināšana (</a:t>
          </a:r>
          <a:r>
            <a:rPr lang="lv-LV" sz="1500" i="1" kern="1200" dirty="0" err="1" smtClean="0">
              <a:solidFill>
                <a:srgbClr val="000000"/>
              </a:solidFill>
              <a:latin typeface="Arial" pitchFamily="34" charset="0"/>
              <a:ea typeface="MS PGothic" pitchFamily="34" charset="-128"/>
              <a:cs typeface="Arial" pitchFamily="34" charset="0"/>
            </a:rPr>
            <a:t>exequatur</a:t>
          </a:r>
          <a:r>
            <a:rPr lang="lv-LV" sz="1500" i="1" kern="1200" dirty="0" smtClean="0">
              <a:solidFill>
                <a:srgbClr val="000000"/>
              </a:solidFill>
              <a:latin typeface="Arial" pitchFamily="34" charset="0"/>
              <a:ea typeface="MS PGothic" pitchFamily="34" charset="-128"/>
              <a:cs typeface="Arial" pitchFamily="34" charset="0"/>
            </a:rPr>
            <a:t>)</a:t>
          </a:r>
          <a:r>
            <a:rPr lang="lv-LV" sz="1500" kern="1200" dirty="0" smtClean="0">
              <a:solidFill>
                <a:srgbClr val="000000"/>
              </a:solidFill>
              <a:latin typeface="Arial" pitchFamily="34" charset="0"/>
              <a:ea typeface="MS PGothic" pitchFamily="34" charset="-128"/>
              <a:cs typeface="Arial" pitchFamily="34" charset="0"/>
            </a:rPr>
            <a:t>  Latvijas tiesās</a:t>
          </a:r>
          <a:endParaRPr lang="lv-LV" sz="1500" kern="1200" dirty="0">
            <a:solidFill>
              <a:srgbClr val="000000"/>
            </a:solidFill>
            <a:latin typeface="Arial" pitchFamily="34" charset="0"/>
            <a:ea typeface="MS PGothic" pitchFamily="34" charset="-128"/>
            <a:cs typeface="Arial" pitchFamily="34" charset="0"/>
          </a:endParaRPr>
        </a:p>
      </dsp:txBody>
      <dsp:txXfrm>
        <a:off x="2721099" y="782287"/>
        <a:ext cx="2442168" cy="883696"/>
      </dsp:txXfrm>
    </dsp:sp>
    <dsp:sp modelId="{14EBC6E4-A9FE-4F46-BFA1-EBD555810275}">
      <dsp:nvSpPr>
        <dsp:cNvPr id="0" name=""/>
        <dsp:cNvSpPr/>
      </dsp:nvSpPr>
      <dsp:spPr>
        <a:xfrm>
          <a:off x="5346587" y="720075"/>
          <a:ext cx="2537780" cy="979308"/>
        </a:xfrm>
        <a:prstGeom prst="roundRect">
          <a:avLst/>
        </a:prstGeom>
        <a:solidFill>
          <a:srgbClr val="CDACE6"/>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lv-LV" sz="1500" kern="1200" dirty="0" smtClean="0">
              <a:solidFill>
                <a:schemeClr val="tx1"/>
              </a:solidFill>
              <a:latin typeface="Arial" pitchFamily="34" charset="0"/>
              <a:cs typeface="Arial" pitchFamily="34" charset="0"/>
            </a:rPr>
            <a:t>Itālijas tiesas sprieduma izpilde Latvijā</a:t>
          </a:r>
          <a:endParaRPr lang="lv-LV" sz="1500" kern="1200" dirty="0">
            <a:solidFill>
              <a:schemeClr val="tx1"/>
            </a:solidFill>
            <a:latin typeface="Arial" pitchFamily="34" charset="0"/>
            <a:cs typeface="Arial" pitchFamily="34" charset="0"/>
          </a:endParaRPr>
        </a:p>
      </dsp:txBody>
      <dsp:txXfrm>
        <a:off x="5394393" y="767881"/>
        <a:ext cx="2442168" cy="88369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lv-LV"/>
          </a:p>
        </p:txBody>
      </p:sp>
      <p:sp>
        <p:nvSpPr>
          <p:cNvPr id="79875"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lv-LV"/>
          </a:p>
        </p:txBody>
      </p:sp>
      <p:sp>
        <p:nvSpPr>
          <p:cNvPr id="79876"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lv-LV"/>
          </a:p>
        </p:txBody>
      </p:sp>
      <p:sp>
        <p:nvSpPr>
          <p:cNvPr id="79877"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341BA001-FC65-45E5-8B29-26A3D7EDAB2E}" type="slidenum">
              <a:rPr lang="lv-LV"/>
              <a:pPr>
                <a:defRPr/>
              </a:pPr>
              <a:t>‹#›</a:t>
            </a:fld>
            <a:endParaRPr lang="lv-LV"/>
          </a:p>
        </p:txBody>
      </p:sp>
    </p:spTree>
    <p:extLst>
      <p:ext uri="{BB962C8B-B14F-4D97-AF65-F5344CB8AC3E}">
        <p14:creationId xmlns:p14="http://schemas.microsoft.com/office/powerpoint/2010/main" val="6399876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1026"/>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lv-LV"/>
          </a:p>
        </p:txBody>
      </p:sp>
      <p:sp>
        <p:nvSpPr>
          <p:cNvPr id="61443" name="Rectangle 1027"/>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lv-LV"/>
          </a:p>
        </p:txBody>
      </p:sp>
      <p:sp>
        <p:nvSpPr>
          <p:cNvPr id="33796" name="Rectangle 1028"/>
          <p:cNvSpPr>
            <a:spLocks noRo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5" name="Rectangle 1029"/>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lv-LV" noProof="0" smtClean="0"/>
              <a:t>Click to edit Master text styles</a:t>
            </a:r>
          </a:p>
          <a:p>
            <a:pPr lvl="1"/>
            <a:r>
              <a:rPr lang="lv-LV" noProof="0" smtClean="0"/>
              <a:t>Second level</a:t>
            </a:r>
          </a:p>
          <a:p>
            <a:pPr lvl="2"/>
            <a:r>
              <a:rPr lang="lv-LV" noProof="0" smtClean="0"/>
              <a:t>Third level</a:t>
            </a:r>
          </a:p>
          <a:p>
            <a:pPr lvl="3"/>
            <a:r>
              <a:rPr lang="lv-LV" noProof="0" smtClean="0"/>
              <a:t>Fourth level</a:t>
            </a:r>
          </a:p>
          <a:p>
            <a:pPr lvl="4"/>
            <a:r>
              <a:rPr lang="lv-LV" noProof="0" smtClean="0"/>
              <a:t>Fifth level</a:t>
            </a:r>
          </a:p>
        </p:txBody>
      </p:sp>
      <p:sp>
        <p:nvSpPr>
          <p:cNvPr id="61446" name="Rectangle 1030"/>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lv-LV"/>
          </a:p>
        </p:txBody>
      </p:sp>
      <p:sp>
        <p:nvSpPr>
          <p:cNvPr id="61447" name="Rectangle 1031"/>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94385A98-C6FE-46B3-83D0-62A6C754EAB2}" type="slidenum">
              <a:rPr lang="lv-LV"/>
              <a:pPr>
                <a:defRPr/>
              </a:pPr>
              <a:t>‹#›</a:t>
            </a:fld>
            <a:endParaRPr lang="lv-LV"/>
          </a:p>
        </p:txBody>
      </p:sp>
    </p:spTree>
    <p:extLst>
      <p:ext uri="{BB962C8B-B14F-4D97-AF65-F5344CB8AC3E}">
        <p14:creationId xmlns:p14="http://schemas.microsoft.com/office/powerpoint/2010/main" val="35847895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E9648A2-05B9-4B73-B3F7-D553BE14F56D}" type="slidenum">
              <a:rPr lang="lv-LV" altLang="lv-LV" smtClean="0"/>
              <a:pPr eaLnBrk="1" hangingPunct="1">
                <a:spcBef>
                  <a:spcPct val="0"/>
                </a:spcBef>
              </a:pPr>
              <a:t>1</a:t>
            </a:fld>
            <a:endParaRPr lang="lv-LV" altLang="lv-LV" smtClean="0"/>
          </a:p>
        </p:txBody>
      </p:sp>
      <p:sp>
        <p:nvSpPr>
          <p:cNvPr id="34819" name="Rectangle 2"/>
          <p:cNvSpPr>
            <a:spLocks noRo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lv-LV"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5334FCC-CED7-42F3-A084-11FB82C5584E}" type="slidenum">
              <a:rPr lang="lv-LV" altLang="lv-LV" smtClean="0"/>
              <a:pPr eaLnBrk="1" hangingPunct="1">
                <a:spcBef>
                  <a:spcPct val="0"/>
                </a:spcBef>
              </a:pPr>
              <a:t>13</a:t>
            </a:fld>
            <a:endParaRPr lang="lv-LV" altLang="lv-LV" smtClean="0"/>
          </a:p>
        </p:txBody>
      </p:sp>
      <p:sp>
        <p:nvSpPr>
          <p:cNvPr id="44035" name="Rectangle 2"/>
          <p:cNvSpPr>
            <a:spLocks noChangeArrowheads="1" noTextEdit="1"/>
          </p:cNvSpPr>
          <p:nvPr>
            <p:ph type="sldImg"/>
          </p:nvPr>
        </p:nvSpPr>
        <p:spPr>
          <a:solidFill>
            <a:srgbClr val="FFFFFF"/>
          </a:solidFill>
          <a:ln/>
        </p:spPr>
      </p:sp>
      <p:sp>
        <p:nvSpPr>
          <p:cNvPr id="44036" name="Rectangle 3"/>
          <p:cNvSpPr>
            <a:spLocks noChangeArrowheads="1"/>
          </p:cNvSpPr>
          <p:nvPr>
            <p:ph type="body" idx="1"/>
          </p:nvPr>
        </p:nvSpPr>
        <p:spPr>
          <a:solidFill>
            <a:srgbClr val="FFFFFF"/>
          </a:solidFill>
          <a:ln>
            <a:solidFill>
              <a:srgbClr val="000000"/>
            </a:solidFill>
          </a:ln>
        </p:spPr>
        <p:txBody>
          <a:bodyPr/>
          <a:lstStyle/>
          <a:p>
            <a:pPr eaLnBrk="1" hangingPunct="1"/>
            <a:endParaRPr lang="en-GB" altLang="lv-LV"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Arial" charset="0"/>
              </a:defRPr>
            </a:lvl1pPr>
            <a:lvl2pPr marL="742950" indent="-285750" eaLnBrk="0" hangingPunct="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Arial" charset="0"/>
              </a:defRPr>
            </a:lvl2pPr>
            <a:lvl3pPr marL="1143000" indent="-228600" eaLnBrk="0" hangingPunct="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Arial" charset="0"/>
              </a:defRPr>
            </a:lvl3pPr>
            <a:lvl4pPr marL="1600200" indent="-228600" eaLnBrk="0" hangingPunct="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Arial" charset="0"/>
              </a:defRPr>
            </a:lvl4pPr>
            <a:lvl5pPr marL="2057400" indent="-228600" eaLnBrk="0" hangingPunct="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Arial" charset="0"/>
              </a:defRPr>
            </a:lvl5pPr>
            <a:lvl6pPr marL="25146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Arial" charset="0"/>
              </a:defRPr>
            </a:lvl6pPr>
            <a:lvl7pPr marL="29718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Arial" charset="0"/>
              </a:defRPr>
            </a:lvl7pPr>
            <a:lvl8pPr marL="34290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Arial" charset="0"/>
              </a:defRPr>
            </a:lvl8pPr>
            <a:lvl9pPr marL="38862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Arial" charset="0"/>
              </a:defRPr>
            </a:lvl9pPr>
          </a:lstStyle>
          <a:p>
            <a:pPr eaLnBrk="1" hangingPunct="1">
              <a:spcBef>
                <a:spcPct val="0"/>
              </a:spcBef>
              <a:buFont typeface="Times New Roman" pitchFamily="18" charset="0"/>
              <a:buNone/>
            </a:pPr>
            <a:fld id="{5BC53DF9-0716-48D8-846F-62E69075DDBE}" type="slidenum">
              <a:rPr lang="en-GB" altLang="lv-LV" smtClean="0">
                <a:latin typeface="Times New Roman" pitchFamily="18" charset="0"/>
                <a:ea typeface="Lucida Sans Unicode" pitchFamily="34" charset="0"/>
                <a:cs typeface="Lucida Sans Unicode" pitchFamily="34" charset="0"/>
              </a:rPr>
              <a:pPr eaLnBrk="1" hangingPunct="1">
                <a:spcBef>
                  <a:spcPct val="0"/>
                </a:spcBef>
                <a:buFont typeface="Times New Roman" pitchFamily="18" charset="0"/>
                <a:buNone/>
              </a:pPr>
              <a:t>14</a:t>
            </a:fld>
            <a:endParaRPr lang="en-GB" altLang="lv-LV" smtClean="0">
              <a:latin typeface="Times New Roman" pitchFamily="18" charset="0"/>
              <a:ea typeface="Lucida Sans Unicode" pitchFamily="34" charset="0"/>
              <a:cs typeface="Lucida Sans Unicode" pitchFamily="34" charset="0"/>
            </a:endParaRPr>
          </a:p>
        </p:txBody>
      </p:sp>
      <p:sp>
        <p:nvSpPr>
          <p:cNvPr id="45059" name="Text Box 1"/>
          <p:cNvSpPr txBox="1">
            <a:spLocks noChangeArrowheads="1"/>
          </p:cNvSpPr>
          <p:nvPr/>
        </p:nvSpPr>
        <p:spPr bwMode="auto">
          <a:xfrm>
            <a:off x="3852863" y="9431338"/>
            <a:ext cx="2946400"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9" tIns="46805" rIns="90009" bIns="46805" anchor="b"/>
          <a:lstStyle>
            <a:lvl1pPr eaLnBrk="0" hangingPunct="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Arial" charset="0"/>
              </a:defRPr>
            </a:lvl1pPr>
            <a:lvl2pPr marL="742950" indent="-285750" eaLnBrk="0" hangingPunct="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Arial" charset="0"/>
              </a:defRPr>
            </a:lvl2pPr>
            <a:lvl3pPr marL="1143000" indent="-228600" eaLnBrk="0" hangingPunct="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Arial" charset="0"/>
              </a:defRPr>
            </a:lvl3pPr>
            <a:lvl4pPr marL="1600200" indent="-228600" eaLnBrk="0" hangingPunct="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Arial" charset="0"/>
              </a:defRPr>
            </a:lvl4pPr>
            <a:lvl5pPr marL="2057400" indent="-228600" eaLnBrk="0" hangingPunct="0">
              <a:spcBef>
                <a:spcPct val="3000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Arial" charset="0"/>
              </a:defRPr>
            </a:lvl5pPr>
            <a:lvl6pPr marL="25146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Arial" charset="0"/>
              </a:defRPr>
            </a:lvl6pPr>
            <a:lvl7pPr marL="29718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Arial" charset="0"/>
              </a:defRPr>
            </a:lvl7pPr>
            <a:lvl8pPr marL="34290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Arial" charset="0"/>
              </a:defRPr>
            </a:lvl8pPr>
            <a:lvl9pPr marL="3886200" indent="-228600" eaLnBrk="0" fontAlgn="base" hangingPunct="0">
              <a:spcBef>
                <a:spcPct val="3000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chemeClr val="tx1"/>
                </a:solidFill>
                <a:latin typeface="Arial" charset="0"/>
              </a:defRPr>
            </a:lvl9pPr>
          </a:lstStyle>
          <a:p>
            <a:pPr algn="r" eaLnBrk="1" hangingPunct="1">
              <a:spcBef>
                <a:spcPct val="0"/>
              </a:spcBef>
            </a:pPr>
            <a:fld id="{A630E7B9-441F-4DC9-830F-16FC7D59FE84}" type="slidenum">
              <a:rPr lang="lv-LV" altLang="lv-LV">
                <a:solidFill>
                  <a:srgbClr val="000000"/>
                </a:solidFill>
                <a:latin typeface="Times New Roman" pitchFamily="18" charset="0"/>
              </a:rPr>
              <a:pPr algn="r" eaLnBrk="1" hangingPunct="1">
                <a:spcBef>
                  <a:spcPct val="0"/>
                </a:spcBef>
              </a:pPr>
              <a:t>14</a:t>
            </a:fld>
            <a:endParaRPr lang="lv-LV" altLang="lv-LV">
              <a:solidFill>
                <a:srgbClr val="000000"/>
              </a:solidFill>
              <a:latin typeface="Times New Roman" pitchFamily="18" charset="0"/>
            </a:endParaRPr>
          </a:p>
        </p:txBody>
      </p:sp>
      <p:sp>
        <p:nvSpPr>
          <p:cNvPr id="45060" name="Text Box 2"/>
          <p:cNvSpPr txBox="1">
            <a:spLocks noChangeArrowheads="1"/>
          </p:cNvSpPr>
          <p:nvPr/>
        </p:nvSpPr>
        <p:spPr bwMode="auto">
          <a:xfrm>
            <a:off x="917575" y="744538"/>
            <a:ext cx="4964113" cy="3722687"/>
          </a:xfrm>
          <a:prstGeom prst="rect">
            <a:avLst/>
          </a:prstGeom>
          <a:solidFill>
            <a:srgbClr val="FFFFFF"/>
          </a:solidFill>
          <a:ln w="9525">
            <a:solidFill>
              <a:srgbClr val="000000"/>
            </a:solidFill>
            <a:miter lim="800000"/>
            <a:headEnd/>
            <a:tailEnd/>
          </a:ln>
        </p:spPr>
        <p:txBody>
          <a:bodyPr wrap="none" lIns="91449" tIns="45725" rIns="91449" bIns="45725" anchor="ct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endParaRPr lang="lv-LV" altLang="lv-LV" sz="1800">
              <a:latin typeface="Times New Roman" pitchFamily="18" charset="0"/>
            </a:endParaRPr>
          </a:p>
        </p:txBody>
      </p:sp>
      <p:sp>
        <p:nvSpPr>
          <p:cNvPr id="45061" name="Text Box 3"/>
          <p:cNvSpPr>
            <a:spLocks noChangeArrowheads="1"/>
          </p:cNvSpPr>
          <p:nvPr>
            <p:ph type="body"/>
          </p:nvPr>
        </p:nvSpPr>
        <p:spPr>
          <a:xfrm>
            <a:off x="679450" y="4714875"/>
            <a:ext cx="5440363"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spcBef>
                <a:spcPts val="450"/>
              </a:spcBef>
              <a:buFont typeface="Times New Roman" pitchFamily="18" charset="0"/>
              <a:buAutoNum type="arabicPeriod"/>
              <a:tabLst>
                <a:tab pos="228600" algn="l"/>
                <a:tab pos="1143000" algn="l"/>
                <a:tab pos="2057400" algn="l"/>
                <a:tab pos="2971800" algn="l"/>
                <a:tab pos="3886200" algn="l"/>
                <a:tab pos="4800600" algn="l"/>
                <a:tab pos="5715000" algn="l"/>
                <a:tab pos="6629400" algn="l"/>
                <a:tab pos="7543800" algn="l"/>
                <a:tab pos="8458200" algn="l"/>
                <a:tab pos="9372600" algn="l"/>
                <a:tab pos="10287000" algn="l"/>
              </a:tabLst>
            </a:pPr>
            <a:r>
              <a:rPr lang="lv-LV" altLang="lv-LV" smtClean="0">
                <a:ea typeface="Lucida Sans Unicode" pitchFamily="34" charset="0"/>
                <a:cs typeface="Lucida Sans Unicode" pitchFamily="34" charset="0"/>
              </a:rPr>
              <a:t>Romas I Regula ir cieši saistīta ar Briseles I Regulu.</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7015E9E-043C-40C8-8662-7D37CDE26F94}" type="slidenum">
              <a:rPr lang="lv-LV" altLang="lv-LV" smtClean="0"/>
              <a:pPr eaLnBrk="1" hangingPunct="1">
                <a:spcBef>
                  <a:spcPct val="0"/>
                </a:spcBef>
              </a:pPr>
              <a:t>15</a:t>
            </a:fld>
            <a:endParaRPr lang="lv-LV" altLang="lv-LV" smtClean="0"/>
          </a:p>
        </p:txBody>
      </p:sp>
      <p:sp>
        <p:nvSpPr>
          <p:cNvPr id="46083" name="Rectangle 2"/>
          <p:cNvSpPr>
            <a:spLocks noChangeArrowheads="1" noTextEdit="1"/>
          </p:cNvSpPr>
          <p:nvPr>
            <p:ph type="sldImg"/>
          </p:nvPr>
        </p:nvSpPr>
        <p:spPr>
          <a:solidFill>
            <a:srgbClr val="FFFFFF"/>
          </a:solidFill>
          <a:ln/>
        </p:spPr>
      </p:sp>
      <p:sp>
        <p:nvSpPr>
          <p:cNvPr id="46084" name="Rectangle 3"/>
          <p:cNvSpPr>
            <a:spLocks noChangeArrowheads="1"/>
          </p:cNvSpPr>
          <p:nvPr>
            <p:ph type="body" idx="1"/>
          </p:nvPr>
        </p:nvSpPr>
        <p:spPr>
          <a:solidFill>
            <a:srgbClr val="FFFFFF"/>
          </a:solidFill>
          <a:ln>
            <a:solidFill>
              <a:srgbClr val="000000"/>
            </a:solidFill>
          </a:ln>
        </p:spPr>
        <p:txBody>
          <a:bodyPr/>
          <a:lstStyle/>
          <a:p>
            <a:pPr eaLnBrk="1" hangingPunct="1"/>
            <a:endParaRPr lang="en-GB" altLang="lv-LV"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D332399-704A-4B3F-9619-BFBBF890543E}" type="slidenum">
              <a:rPr lang="lv-LV" altLang="lv-LV" smtClean="0"/>
              <a:pPr eaLnBrk="1" hangingPunct="1">
                <a:spcBef>
                  <a:spcPct val="0"/>
                </a:spcBef>
              </a:pPr>
              <a:t>16</a:t>
            </a:fld>
            <a:endParaRPr lang="lv-LV" altLang="lv-LV" smtClean="0"/>
          </a:p>
        </p:txBody>
      </p:sp>
      <p:sp>
        <p:nvSpPr>
          <p:cNvPr id="47107" name="Rectangle 2"/>
          <p:cNvSpPr>
            <a:spLocks noChangeArrowheads="1" noTextEdit="1"/>
          </p:cNvSpPr>
          <p:nvPr>
            <p:ph type="sldImg"/>
          </p:nvPr>
        </p:nvSpPr>
        <p:spPr>
          <a:solidFill>
            <a:srgbClr val="FFFFFF"/>
          </a:solidFill>
          <a:ln/>
        </p:spPr>
      </p:sp>
      <p:sp>
        <p:nvSpPr>
          <p:cNvPr id="47108" name="Rectangle 3"/>
          <p:cNvSpPr>
            <a:spLocks noChangeArrowheads="1"/>
          </p:cNvSpPr>
          <p:nvPr>
            <p:ph type="body" idx="1"/>
          </p:nvPr>
        </p:nvSpPr>
        <p:spPr>
          <a:solidFill>
            <a:srgbClr val="FFFFFF"/>
          </a:solidFill>
          <a:ln>
            <a:solidFill>
              <a:srgbClr val="000000"/>
            </a:solidFill>
          </a:ln>
        </p:spPr>
        <p:txBody>
          <a:bodyPr/>
          <a:lstStyle/>
          <a:p>
            <a:pPr eaLnBrk="1" hangingPunct="1"/>
            <a:endParaRPr lang="en-GB" altLang="lv-LV"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4D5BAEF-73F8-4C94-AB30-74D651A3F5C4}" type="slidenum">
              <a:rPr lang="lv-LV" altLang="lv-LV" smtClean="0"/>
              <a:pPr eaLnBrk="1" hangingPunct="1">
                <a:spcBef>
                  <a:spcPct val="0"/>
                </a:spcBef>
              </a:pPr>
              <a:t>17</a:t>
            </a:fld>
            <a:endParaRPr lang="lv-LV" altLang="lv-LV" smtClean="0"/>
          </a:p>
        </p:txBody>
      </p:sp>
      <p:sp>
        <p:nvSpPr>
          <p:cNvPr id="48131" name="Rectangle 2"/>
          <p:cNvSpPr>
            <a:spLocks noChangeArrowheads="1" noTextEdit="1"/>
          </p:cNvSpPr>
          <p:nvPr>
            <p:ph type="sldImg"/>
          </p:nvPr>
        </p:nvSpPr>
        <p:spPr>
          <a:solidFill>
            <a:srgbClr val="FFFFFF"/>
          </a:solidFill>
          <a:ln/>
        </p:spPr>
      </p:sp>
      <p:sp>
        <p:nvSpPr>
          <p:cNvPr id="48132" name="Rectangle 3"/>
          <p:cNvSpPr>
            <a:spLocks noChangeArrowheads="1"/>
          </p:cNvSpPr>
          <p:nvPr>
            <p:ph type="body" idx="1"/>
          </p:nvPr>
        </p:nvSpPr>
        <p:spPr>
          <a:solidFill>
            <a:srgbClr val="FFFFFF"/>
          </a:solidFill>
          <a:ln>
            <a:solidFill>
              <a:srgbClr val="000000"/>
            </a:solidFill>
          </a:ln>
        </p:spPr>
        <p:txBody>
          <a:bodyPr/>
          <a:lstStyle/>
          <a:p>
            <a:pPr eaLnBrk="1" hangingPunct="1"/>
            <a:endParaRPr lang="en-GB" altLang="lv-LV"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194C6D3-C79F-458F-8533-FF56C318F1F9}" type="slidenum">
              <a:rPr lang="lv-LV" altLang="lv-LV" smtClean="0"/>
              <a:pPr eaLnBrk="1" hangingPunct="1">
                <a:spcBef>
                  <a:spcPct val="0"/>
                </a:spcBef>
              </a:pPr>
              <a:t>18</a:t>
            </a:fld>
            <a:endParaRPr lang="lv-LV" altLang="lv-LV" smtClean="0"/>
          </a:p>
        </p:txBody>
      </p:sp>
      <p:sp>
        <p:nvSpPr>
          <p:cNvPr id="49155" name="Rectangle 2"/>
          <p:cNvSpPr>
            <a:spLocks noChangeArrowheads="1" noTextEdit="1"/>
          </p:cNvSpPr>
          <p:nvPr>
            <p:ph type="sldImg"/>
          </p:nvPr>
        </p:nvSpPr>
        <p:spPr>
          <a:solidFill>
            <a:srgbClr val="FFFFFF"/>
          </a:solidFill>
          <a:ln/>
        </p:spPr>
      </p:sp>
      <p:sp>
        <p:nvSpPr>
          <p:cNvPr id="49156" name="Rectangle 3"/>
          <p:cNvSpPr>
            <a:spLocks noChangeArrowheads="1"/>
          </p:cNvSpPr>
          <p:nvPr>
            <p:ph type="body" idx="1"/>
          </p:nvPr>
        </p:nvSpPr>
        <p:spPr>
          <a:solidFill>
            <a:srgbClr val="FFFFFF"/>
          </a:solidFill>
          <a:ln>
            <a:solidFill>
              <a:srgbClr val="000000"/>
            </a:solidFill>
          </a:ln>
        </p:spPr>
        <p:txBody>
          <a:bodyPr/>
          <a:lstStyle/>
          <a:p>
            <a:pPr eaLnBrk="1" hangingPunct="1"/>
            <a:endParaRPr lang="en-GB" altLang="lv-LV"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42B7502-5469-45D8-A9E8-F5D64B4FA2E9}" type="slidenum">
              <a:rPr lang="lv-LV" altLang="lv-LV" smtClean="0"/>
              <a:pPr eaLnBrk="1" hangingPunct="1">
                <a:spcBef>
                  <a:spcPct val="0"/>
                </a:spcBef>
              </a:pPr>
              <a:t>19</a:t>
            </a:fld>
            <a:endParaRPr lang="lv-LV" altLang="lv-LV" smtClean="0"/>
          </a:p>
        </p:txBody>
      </p:sp>
      <p:sp>
        <p:nvSpPr>
          <p:cNvPr id="50179" name="Rectangle 2"/>
          <p:cNvSpPr>
            <a:spLocks noChangeArrowheads="1" noTextEdit="1"/>
          </p:cNvSpPr>
          <p:nvPr>
            <p:ph type="sldImg"/>
          </p:nvPr>
        </p:nvSpPr>
        <p:spPr>
          <a:solidFill>
            <a:srgbClr val="FFFFFF"/>
          </a:solidFill>
          <a:ln/>
        </p:spPr>
      </p:sp>
      <p:sp>
        <p:nvSpPr>
          <p:cNvPr id="50180" name="Rectangle 3"/>
          <p:cNvSpPr>
            <a:spLocks noChangeArrowheads="1"/>
          </p:cNvSpPr>
          <p:nvPr>
            <p:ph type="body" idx="1"/>
          </p:nvPr>
        </p:nvSpPr>
        <p:spPr>
          <a:solidFill>
            <a:srgbClr val="FFFFFF"/>
          </a:solidFill>
          <a:ln>
            <a:solidFill>
              <a:srgbClr val="000000"/>
            </a:solidFill>
          </a:ln>
        </p:spPr>
        <p:txBody>
          <a:bodyPr/>
          <a:lstStyle/>
          <a:p>
            <a:pPr eaLnBrk="1" hangingPunct="1"/>
            <a:endParaRPr lang="en-GB" altLang="lv-LV"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6BAF53A-34C6-4E41-ACE8-4A8AA1937DFC}" type="slidenum">
              <a:rPr lang="en-GB" altLang="lv-LV" smtClean="0"/>
              <a:pPr eaLnBrk="1" hangingPunct="1">
                <a:spcBef>
                  <a:spcPct val="0"/>
                </a:spcBef>
              </a:pPr>
              <a:t>20</a:t>
            </a:fld>
            <a:endParaRPr lang="en-GB" altLang="lv-LV"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lgn="just" eaLnBrk="1" hangingPunct="1"/>
            <a:endParaRPr lang="lv-LV" altLang="lv-LV"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F0356F8E-C4B9-4E62-A240-353C23C1EEFA}" type="slidenum">
              <a:rPr lang="en-GB" altLang="lv-LV" smtClean="0"/>
              <a:pPr eaLnBrk="1" hangingPunct="1">
                <a:spcBef>
                  <a:spcPct val="0"/>
                </a:spcBef>
              </a:pPr>
              <a:t>21</a:t>
            </a:fld>
            <a:endParaRPr lang="en-GB" altLang="lv-LV"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lgn="just" eaLnBrk="1" hangingPunct="1"/>
            <a:endParaRPr lang="lv-LV" altLang="lv-LV"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B3FB7125-0AC3-4687-9FAF-EE29832AEEFF}" type="slidenum">
              <a:rPr lang="en-GB" altLang="lv-LV" smtClean="0"/>
              <a:pPr eaLnBrk="1" hangingPunct="1">
                <a:spcBef>
                  <a:spcPct val="0"/>
                </a:spcBef>
              </a:pPr>
              <a:t>22</a:t>
            </a:fld>
            <a:endParaRPr lang="en-GB" altLang="lv-LV"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lgn="just" eaLnBrk="1" hangingPunct="1"/>
            <a:endParaRPr lang="lv-LV" altLang="lv-LV"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FEFDE36-E2AA-4DD4-80CF-623FF5D1DD59}" type="slidenum">
              <a:rPr lang="lv-LV" altLang="lv-LV" smtClean="0"/>
              <a:pPr eaLnBrk="1" hangingPunct="1">
                <a:spcBef>
                  <a:spcPct val="0"/>
                </a:spcBef>
              </a:pPr>
              <a:t>4</a:t>
            </a:fld>
            <a:endParaRPr lang="lv-LV" altLang="lv-LV" smtClean="0"/>
          </a:p>
        </p:txBody>
      </p:sp>
      <p:sp>
        <p:nvSpPr>
          <p:cNvPr id="35843" name="Rectangle 2"/>
          <p:cNvSpPr>
            <a:spLocks noChangeArrowheads="1" noTextEdit="1"/>
          </p:cNvSpPr>
          <p:nvPr>
            <p:ph type="sldImg"/>
          </p:nvPr>
        </p:nvSpPr>
        <p:spPr>
          <a:solidFill>
            <a:srgbClr val="FFFFFF"/>
          </a:solidFill>
          <a:ln/>
        </p:spPr>
      </p:sp>
      <p:sp>
        <p:nvSpPr>
          <p:cNvPr id="35844" name="Rectangle 3"/>
          <p:cNvSpPr>
            <a:spLocks noChangeArrowheads="1"/>
          </p:cNvSpPr>
          <p:nvPr>
            <p:ph type="body" idx="1"/>
          </p:nvPr>
        </p:nvSpPr>
        <p:spPr>
          <a:solidFill>
            <a:srgbClr val="FFFFFF"/>
          </a:solidFill>
          <a:ln>
            <a:solidFill>
              <a:srgbClr val="000000"/>
            </a:solidFill>
          </a:ln>
        </p:spPr>
        <p:txBody>
          <a:bodyPr/>
          <a:lstStyle/>
          <a:p>
            <a:pPr eaLnBrk="1" hangingPunct="1"/>
            <a:endParaRPr lang="en-GB" altLang="lv-LV"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5862B9CA-FBAB-4E81-B3FE-D28F87059E65}" type="slidenum">
              <a:rPr lang="en-GB" altLang="lv-LV" smtClean="0"/>
              <a:pPr eaLnBrk="1" hangingPunct="1">
                <a:spcBef>
                  <a:spcPct val="0"/>
                </a:spcBef>
              </a:pPr>
              <a:t>23</a:t>
            </a:fld>
            <a:endParaRPr lang="en-GB" altLang="lv-LV"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lgn="just" eaLnBrk="1" hangingPunct="1"/>
            <a:endParaRPr lang="lv-LV" altLang="lv-LV"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28AB4339-7E5C-464B-A7D7-BA025D5D1893}" type="slidenum">
              <a:rPr lang="lv-LV" altLang="lv-LV" smtClean="0"/>
              <a:pPr eaLnBrk="1" hangingPunct="1">
                <a:spcBef>
                  <a:spcPct val="0"/>
                </a:spcBef>
              </a:pPr>
              <a:t>24</a:t>
            </a:fld>
            <a:endParaRPr lang="lv-LV" altLang="lv-LV" smtClean="0"/>
          </a:p>
        </p:txBody>
      </p:sp>
      <p:sp>
        <p:nvSpPr>
          <p:cNvPr id="55299" name="Rectangle 2"/>
          <p:cNvSpPr>
            <a:spLocks noChangeArrowheads="1" noTextEdit="1"/>
          </p:cNvSpPr>
          <p:nvPr>
            <p:ph type="sldImg"/>
          </p:nvPr>
        </p:nvSpPr>
        <p:spPr>
          <a:solidFill>
            <a:srgbClr val="FFFFFF"/>
          </a:solidFill>
          <a:ln/>
        </p:spPr>
      </p:sp>
      <p:sp>
        <p:nvSpPr>
          <p:cNvPr id="55300" name="Rectangle 3"/>
          <p:cNvSpPr>
            <a:spLocks noChangeArrowheads="1"/>
          </p:cNvSpPr>
          <p:nvPr>
            <p:ph type="body" idx="1"/>
          </p:nvPr>
        </p:nvSpPr>
        <p:spPr>
          <a:solidFill>
            <a:srgbClr val="FFFFFF"/>
          </a:solidFill>
          <a:ln>
            <a:solidFill>
              <a:srgbClr val="000000"/>
            </a:solidFill>
          </a:ln>
        </p:spPr>
        <p:txBody>
          <a:bodyPr/>
          <a:lstStyle/>
          <a:p>
            <a:pPr eaLnBrk="1" hangingPunct="1"/>
            <a:endParaRPr lang="en-GB" altLang="lv-LV"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1EAF348-66DC-4ADD-86A5-D3AA00C6D6AE}" type="slidenum">
              <a:rPr lang="lv-LV" altLang="lv-LV" smtClean="0"/>
              <a:pPr eaLnBrk="1" hangingPunct="1">
                <a:spcBef>
                  <a:spcPct val="0"/>
                </a:spcBef>
              </a:pPr>
              <a:t>25</a:t>
            </a:fld>
            <a:endParaRPr lang="lv-LV" altLang="lv-LV" smtClean="0"/>
          </a:p>
        </p:txBody>
      </p:sp>
      <p:sp>
        <p:nvSpPr>
          <p:cNvPr id="56323" name="Rectangle 2"/>
          <p:cNvSpPr>
            <a:spLocks noGrp="1" noRot="1" noChangeAspect="1" noChangeArrowheads="1" noTextEdit="1"/>
          </p:cNvSpPr>
          <p:nvPr>
            <p:ph type="sldImg"/>
          </p:nvPr>
        </p:nvSpPr>
        <p:spPr>
          <a:solidFill>
            <a:srgbClr val="FFFFFF"/>
          </a:solidFill>
          <a:ln/>
        </p:spPr>
      </p:sp>
      <p:sp>
        <p:nvSpPr>
          <p:cNvPr id="5632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tLang="lv-LV"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B41E085F-A3BB-4F75-B243-CFE45D16EA8C}" type="slidenum">
              <a:rPr lang="lv-LV" altLang="lv-LV" smtClean="0"/>
              <a:pPr eaLnBrk="1" hangingPunct="1">
                <a:spcBef>
                  <a:spcPct val="0"/>
                </a:spcBef>
              </a:pPr>
              <a:t>26</a:t>
            </a:fld>
            <a:endParaRPr lang="lv-LV" altLang="lv-LV" smtClean="0"/>
          </a:p>
        </p:txBody>
      </p:sp>
      <p:sp>
        <p:nvSpPr>
          <p:cNvPr id="57347" name="Rectangle 2"/>
          <p:cNvSpPr>
            <a:spLocks noGrp="1" noRot="1" noChangeAspect="1" noChangeArrowheads="1" noTextEdit="1"/>
          </p:cNvSpPr>
          <p:nvPr>
            <p:ph type="sldImg"/>
          </p:nvPr>
        </p:nvSpPr>
        <p:spPr>
          <a:solidFill>
            <a:srgbClr val="FFFFFF"/>
          </a:solidFill>
          <a:ln/>
        </p:spPr>
      </p:sp>
      <p:sp>
        <p:nvSpPr>
          <p:cNvPr id="5734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tLang="lv-LV"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EEB2D15-C91B-4460-83A2-82DB4A09732A}" type="slidenum">
              <a:rPr lang="lv-LV" altLang="lv-LV" smtClean="0"/>
              <a:pPr eaLnBrk="1" hangingPunct="1">
                <a:spcBef>
                  <a:spcPct val="0"/>
                </a:spcBef>
              </a:pPr>
              <a:t>27</a:t>
            </a:fld>
            <a:endParaRPr lang="lv-LV" altLang="lv-LV" smtClean="0"/>
          </a:p>
        </p:txBody>
      </p:sp>
      <p:sp>
        <p:nvSpPr>
          <p:cNvPr id="58371" name="Rectangle 2"/>
          <p:cNvSpPr>
            <a:spLocks noGrp="1" noRot="1" noChangeAspect="1" noChangeArrowheads="1" noTextEdit="1"/>
          </p:cNvSpPr>
          <p:nvPr>
            <p:ph type="sldImg"/>
          </p:nvPr>
        </p:nvSpPr>
        <p:spPr>
          <a:solidFill>
            <a:srgbClr val="FFFFFF"/>
          </a:solidFill>
          <a:ln/>
        </p:spPr>
      </p:sp>
      <p:sp>
        <p:nvSpPr>
          <p:cNvPr id="5837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tLang="lv-LV"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EBBC09ED-210E-45D7-BFF1-44DD9AE9B4BD}" type="slidenum">
              <a:rPr lang="lv-LV" altLang="lv-LV" smtClean="0"/>
              <a:pPr eaLnBrk="1" hangingPunct="1">
                <a:spcBef>
                  <a:spcPct val="0"/>
                </a:spcBef>
              </a:pPr>
              <a:t>28</a:t>
            </a:fld>
            <a:endParaRPr lang="lv-LV" altLang="lv-LV" smtClean="0"/>
          </a:p>
        </p:txBody>
      </p:sp>
      <p:sp>
        <p:nvSpPr>
          <p:cNvPr id="59395" name="Rectangle 2"/>
          <p:cNvSpPr>
            <a:spLocks noChangeArrowheads="1" noTextEdit="1"/>
          </p:cNvSpPr>
          <p:nvPr>
            <p:ph type="sldImg"/>
          </p:nvPr>
        </p:nvSpPr>
        <p:spPr>
          <a:solidFill>
            <a:srgbClr val="FFFFFF"/>
          </a:solidFill>
          <a:ln/>
        </p:spPr>
      </p:sp>
      <p:sp>
        <p:nvSpPr>
          <p:cNvPr id="59396" name="Rectangle 3"/>
          <p:cNvSpPr>
            <a:spLocks noChangeArrowheads="1"/>
          </p:cNvSpPr>
          <p:nvPr>
            <p:ph type="body" idx="1"/>
          </p:nvPr>
        </p:nvSpPr>
        <p:spPr>
          <a:solidFill>
            <a:srgbClr val="FFFFFF"/>
          </a:solidFill>
          <a:ln>
            <a:solidFill>
              <a:srgbClr val="000000"/>
            </a:solidFill>
          </a:ln>
        </p:spPr>
        <p:txBody>
          <a:bodyPr/>
          <a:lstStyle/>
          <a:p>
            <a:pPr eaLnBrk="1" hangingPunct="1"/>
            <a:endParaRPr lang="en-GB" altLang="lv-LV"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9678F08-75AB-4FA0-B22F-C8436EF6ABC3}" type="slidenum">
              <a:rPr lang="en-GB" altLang="lv-LV" smtClean="0"/>
              <a:pPr eaLnBrk="1" hangingPunct="1">
                <a:spcBef>
                  <a:spcPct val="0"/>
                </a:spcBef>
              </a:pPr>
              <a:t>5</a:t>
            </a:fld>
            <a:endParaRPr lang="en-GB" altLang="lv-LV"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Tx/>
              <a:buAutoNum type="arabicPeriod"/>
            </a:pPr>
            <a:endParaRPr lang="lv-LV" altLang="lv-LV"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D3F67ABF-223A-4AB2-BA57-E4DB9D956EB9}" type="slidenum">
              <a:rPr lang="en-GB" altLang="lv-LV" smtClean="0"/>
              <a:pPr eaLnBrk="1" hangingPunct="1">
                <a:spcBef>
                  <a:spcPct val="0"/>
                </a:spcBef>
              </a:pPr>
              <a:t>6</a:t>
            </a:fld>
            <a:endParaRPr lang="en-GB" altLang="lv-LV"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Tx/>
              <a:buAutoNum type="arabicPeriod"/>
            </a:pPr>
            <a:endParaRPr lang="lv-LV" altLang="lv-LV"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E108C8D-5FEB-4B48-B26D-5D73AA3FD36E}" type="slidenum">
              <a:rPr lang="lv-LV" altLang="lv-LV" smtClean="0"/>
              <a:pPr eaLnBrk="1" hangingPunct="1">
                <a:spcBef>
                  <a:spcPct val="0"/>
                </a:spcBef>
              </a:pPr>
              <a:t>7</a:t>
            </a:fld>
            <a:endParaRPr lang="lv-LV" altLang="lv-LV" smtClean="0"/>
          </a:p>
        </p:txBody>
      </p:sp>
      <p:sp>
        <p:nvSpPr>
          <p:cNvPr id="38915" name="Rectangle 2"/>
          <p:cNvSpPr>
            <a:spLocks noGrp="1" noRot="1" noChangeAspect="1" noChangeArrowheads="1" noTextEdit="1"/>
          </p:cNvSpPr>
          <p:nvPr>
            <p:ph type="sldImg"/>
          </p:nvPr>
        </p:nvSpPr>
        <p:spPr>
          <a:solidFill>
            <a:srgbClr val="FFFFFF"/>
          </a:solidFill>
          <a:ln/>
        </p:spPr>
      </p:sp>
      <p:sp>
        <p:nvSpPr>
          <p:cNvPr id="3891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tLang="lv-LV"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10C1BD6-76A7-444F-AF61-39A2EC471FAB}" type="slidenum">
              <a:rPr lang="lv-LV" altLang="lv-LV" smtClean="0"/>
              <a:pPr eaLnBrk="1" hangingPunct="1">
                <a:spcBef>
                  <a:spcPct val="0"/>
                </a:spcBef>
              </a:pPr>
              <a:t>8</a:t>
            </a:fld>
            <a:endParaRPr lang="lv-LV" altLang="lv-LV" smtClean="0"/>
          </a:p>
        </p:txBody>
      </p:sp>
      <p:sp>
        <p:nvSpPr>
          <p:cNvPr id="39939" name="Rectangle 2"/>
          <p:cNvSpPr>
            <a:spLocks noGrp="1" noRot="1" noChangeAspect="1" noChangeArrowheads="1" noTextEdit="1"/>
          </p:cNvSpPr>
          <p:nvPr>
            <p:ph type="sldImg"/>
          </p:nvPr>
        </p:nvSpPr>
        <p:spPr>
          <a:solidFill>
            <a:srgbClr val="FFFFFF"/>
          </a:solidFill>
          <a:ln/>
        </p:spPr>
      </p:sp>
      <p:sp>
        <p:nvSpPr>
          <p:cNvPr id="3994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tLang="lv-LV"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0D66119-7DBA-40DF-9CA0-83276F1562E4}" type="slidenum">
              <a:rPr lang="lv-LV" altLang="lv-LV" smtClean="0"/>
              <a:pPr eaLnBrk="1" hangingPunct="1">
                <a:spcBef>
                  <a:spcPct val="0"/>
                </a:spcBef>
              </a:pPr>
              <a:t>9</a:t>
            </a:fld>
            <a:endParaRPr lang="lv-LV" altLang="lv-LV" smtClean="0"/>
          </a:p>
        </p:txBody>
      </p:sp>
      <p:sp>
        <p:nvSpPr>
          <p:cNvPr id="40963" name="Rectangle 2"/>
          <p:cNvSpPr>
            <a:spLocks noGrp="1" noRot="1" noChangeAspect="1" noChangeArrowheads="1" noTextEdit="1"/>
          </p:cNvSpPr>
          <p:nvPr>
            <p:ph type="sldImg"/>
          </p:nvPr>
        </p:nvSpPr>
        <p:spPr>
          <a:solidFill>
            <a:srgbClr val="FFFFFF"/>
          </a:solidFill>
          <a:ln/>
        </p:spPr>
      </p:sp>
      <p:sp>
        <p:nvSpPr>
          <p:cNvPr id="4096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tLang="lv-LV"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9805C126-DEBA-491A-88E0-B96B9D5502BC}" type="slidenum">
              <a:rPr lang="en-GB" altLang="lv-LV" smtClean="0"/>
              <a:pPr eaLnBrk="1" hangingPunct="1">
                <a:spcBef>
                  <a:spcPct val="0"/>
                </a:spcBef>
              </a:pPr>
              <a:t>10</a:t>
            </a:fld>
            <a:endParaRPr lang="en-GB" altLang="lv-LV"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Tx/>
              <a:buAutoNum type="arabicPeriod"/>
            </a:pPr>
            <a:endParaRPr lang="lv-LV" altLang="lv-LV"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555B487-CAD3-4FEC-84F2-F46581945F54}" type="slidenum">
              <a:rPr lang="lv-LV" altLang="lv-LV" smtClean="0"/>
              <a:pPr eaLnBrk="1" hangingPunct="1">
                <a:spcBef>
                  <a:spcPct val="0"/>
                </a:spcBef>
              </a:pPr>
              <a:t>12</a:t>
            </a:fld>
            <a:endParaRPr lang="lv-LV" altLang="lv-LV" smtClean="0"/>
          </a:p>
        </p:txBody>
      </p:sp>
      <p:sp>
        <p:nvSpPr>
          <p:cNvPr id="43011" name="Rectangle 2"/>
          <p:cNvSpPr>
            <a:spLocks noChangeArrowheads="1" noTextEdit="1"/>
          </p:cNvSpPr>
          <p:nvPr>
            <p:ph type="sldImg"/>
          </p:nvPr>
        </p:nvSpPr>
        <p:spPr>
          <a:solidFill>
            <a:srgbClr val="FFFFFF"/>
          </a:solidFill>
          <a:ln/>
        </p:spPr>
      </p:sp>
      <p:sp>
        <p:nvSpPr>
          <p:cNvPr id="43012" name="Rectangle 3"/>
          <p:cNvSpPr>
            <a:spLocks noChangeArrowheads="1"/>
          </p:cNvSpPr>
          <p:nvPr>
            <p:ph type="body" idx="1"/>
          </p:nvPr>
        </p:nvSpPr>
        <p:spPr>
          <a:solidFill>
            <a:srgbClr val="FFFFFF"/>
          </a:solidFill>
          <a:ln>
            <a:solidFill>
              <a:srgbClr val="000000"/>
            </a:solidFill>
          </a:ln>
        </p:spPr>
        <p:txBody>
          <a:bodyPr/>
          <a:lstStyle/>
          <a:p>
            <a:pPr eaLnBrk="1" hangingPunct="1"/>
            <a:endParaRPr lang="lv-LV" altLang="lv-LV"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Virsraksta slaids">
    <p:spTree>
      <p:nvGrpSpPr>
        <p:cNvPr id="1" name=""/>
        <p:cNvGrpSpPr/>
        <p:nvPr/>
      </p:nvGrpSpPr>
      <p:grpSpPr>
        <a:xfrm>
          <a:off x="0" y="0"/>
          <a:ext cx="0" cy="0"/>
          <a:chOff x="0" y="0"/>
          <a:chExt cx="0" cy="0"/>
        </a:xfrm>
      </p:grpSpPr>
      <p:grpSp>
        <p:nvGrpSpPr>
          <p:cNvPr id="4" name="Group 42"/>
          <p:cNvGrpSpPr>
            <a:grpSpLocks/>
          </p:cNvGrpSpPr>
          <p:nvPr/>
        </p:nvGrpSpPr>
        <p:grpSpPr bwMode="auto">
          <a:xfrm>
            <a:off x="-382588" y="0"/>
            <a:ext cx="9932988" cy="6858000"/>
            <a:chOff x="-382404" y="0"/>
            <a:chExt cx="9932332" cy="6858000"/>
          </a:xfrm>
        </p:grpSpPr>
        <p:grpSp>
          <p:nvGrpSpPr>
            <p:cNvPr id="5" name="Group 44"/>
            <p:cNvGrpSpPr>
              <a:grpSpLocks/>
            </p:cNvGrpSpPr>
            <p:nvPr/>
          </p:nvGrpSpPr>
          <p:grpSpPr bwMode="auto">
            <a:xfrm>
              <a:off x="0" y="0"/>
              <a:ext cx="9144000" cy="6858000"/>
              <a:chOff x="0" y="0"/>
              <a:chExt cx="9144000" cy="6858000"/>
            </a:xfrm>
          </p:grpSpPr>
          <p:grpSp>
            <p:nvGrpSpPr>
              <p:cNvPr id="28" name="Group 4"/>
              <p:cNvGrpSpPr>
                <a:grpSpLocks/>
              </p:cNvGrpSpPr>
              <p:nvPr/>
            </p:nvGrpSpPr>
            <p:grpSpPr bwMode="auto">
              <a:xfrm>
                <a:off x="0" y="0"/>
                <a:ext cx="2514600" cy="6858000"/>
                <a:chOff x="0" y="0"/>
                <a:chExt cx="2514600" cy="6858000"/>
              </a:xfrm>
            </p:grpSpPr>
            <p:sp>
              <p:nvSpPr>
                <p:cNvPr id="40" name="Rectangle 114"/>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1"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29" name="Group 5"/>
              <p:cNvGrpSpPr>
                <a:grpSpLocks/>
              </p:cNvGrpSpPr>
              <p:nvPr/>
            </p:nvGrpSpPr>
            <p:grpSpPr bwMode="auto">
              <a:xfrm>
                <a:off x="422910" y="0"/>
                <a:ext cx="2514600" cy="6858000"/>
                <a:chOff x="0" y="0"/>
                <a:chExt cx="2514600" cy="6858000"/>
              </a:xfrm>
            </p:grpSpPr>
            <p:sp>
              <p:nvSpPr>
                <p:cNvPr id="37" name="Rectangle 84"/>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8" name="Rectangle 85"/>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Rectangle 113"/>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0" name="Group 9"/>
              <p:cNvGrpSpPr>
                <a:grpSpLocks/>
              </p:cNvGrpSpPr>
              <p:nvPr/>
            </p:nvGrpSpPr>
            <p:grpSpPr bwMode="auto">
              <a:xfrm rot="10800000">
                <a:off x="6629400" y="0"/>
                <a:ext cx="2514600" cy="6858000"/>
                <a:chOff x="0" y="0"/>
                <a:chExt cx="2514600" cy="6858000"/>
              </a:xfrm>
            </p:grpSpPr>
            <p:sp>
              <p:nvSpPr>
                <p:cNvPr id="34" name="Rectangle 77"/>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5" name="Rectangle 78"/>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ectangle 80"/>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31" name="Rectangle 74"/>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 name="Rectangle 75"/>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Rectangle 76"/>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6" name="Freeform 44"/>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7" name="Freeform 4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8" name="Freeform 4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9" name="Freeform 50"/>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0" name="Freeform 51"/>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1" name="Hexagon 52"/>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2" name="Hexagon 53"/>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Hexagon 54"/>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Hexagon 55"/>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Hexagon 56"/>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Freeform 57"/>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Hexagon 58"/>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Hexagon 59"/>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Hexagon 60"/>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Hexagon 61"/>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Hexagon 62"/>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Hexagon 63"/>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Hexagon 64"/>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Hexagon 65"/>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Hexagon 66"/>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Freeform 67"/>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7" name="Freeform 68"/>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3" name="Rectangle 45"/>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4" name="Rectangle 46"/>
          <p:cNvSpPr/>
          <p:nvPr/>
        </p:nvSpPr>
        <p:spPr>
          <a:xfrm>
            <a:off x="4649788" y="-22225"/>
            <a:ext cx="3505200" cy="23129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 name="Rectangle 49"/>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6" name="Rectangle 88"/>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lv-LV" smtClean="0"/>
              <a:t>Rediģēt šablona virsraksta stilu</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v-LV" smtClean="0"/>
              <a:t>Rediģēt šablona apakšvirsraksta stilu</a:t>
            </a:r>
            <a:endParaRPr lang="en-US" dirty="0"/>
          </a:p>
        </p:txBody>
      </p:sp>
      <p:sp>
        <p:nvSpPr>
          <p:cNvPr id="47" name="Date Placeholder 3"/>
          <p:cNvSpPr>
            <a:spLocks noGrp="1"/>
          </p:cNvSpPr>
          <p:nvPr>
            <p:ph type="dt" sz="half" idx="10"/>
          </p:nvPr>
        </p:nvSpPr>
        <p:spPr>
          <a:xfrm>
            <a:off x="4738688" y="1516063"/>
            <a:ext cx="2133600" cy="752475"/>
          </a:xfrm>
        </p:spPr>
        <p:txBody>
          <a:bodyPr anchor="b"/>
          <a:lstStyle>
            <a:lvl1pPr algn="l">
              <a:defRPr sz="2400"/>
            </a:lvl1pPr>
          </a:lstStyle>
          <a:p>
            <a:pPr>
              <a:defRPr/>
            </a:pPr>
            <a:endParaRPr lang="lv-LV"/>
          </a:p>
        </p:txBody>
      </p:sp>
      <p:sp>
        <p:nvSpPr>
          <p:cNvPr id="48" name="Footer Placeholder 4"/>
          <p:cNvSpPr>
            <a:spLocks noGrp="1"/>
          </p:cNvSpPr>
          <p:nvPr>
            <p:ph type="ftr" sz="quarter" idx="11"/>
          </p:nvPr>
        </p:nvSpPr>
        <p:spPr>
          <a:xfrm>
            <a:off x="5303838" y="5719763"/>
            <a:ext cx="2830512" cy="365125"/>
          </a:xfrm>
        </p:spPr>
        <p:txBody>
          <a:bodyPr>
            <a:normAutofit/>
          </a:bodyPr>
          <a:lstStyle>
            <a:lvl1pPr>
              <a:defRPr>
                <a:solidFill>
                  <a:schemeClr val="accent1"/>
                </a:solidFill>
              </a:defRPr>
            </a:lvl1pPr>
          </a:lstStyle>
          <a:p>
            <a:pPr>
              <a:defRPr/>
            </a:pPr>
            <a:endParaRPr lang="lv-LV"/>
          </a:p>
        </p:txBody>
      </p:sp>
      <p:sp>
        <p:nvSpPr>
          <p:cNvPr id="49" name="Slide Number Placeholder 5"/>
          <p:cNvSpPr>
            <a:spLocks noGrp="1"/>
          </p:cNvSpPr>
          <p:nvPr>
            <p:ph type="sldNum" sz="quarter" idx="12"/>
          </p:nvPr>
        </p:nvSpPr>
        <p:spPr>
          <a:xfrm>
            <a:off x="4649788" y="5719763"/>
            <a:ext cx="642937" cy="365125"/>
          </a:xfrm>
        </p:spPr>
        <p:txBody>
          <a:bodyPr/>
          <a:lstStyle>
            <a:lvl1pPr>
              <a:defRPr>
                <a:solidFill>
                  <a:schemeClr val="accent1"/>
                </a:solidFill>
              </a:defRPr>
            </a:lvl1pPr>
          </a:lstStyle>
          <a:p>
            <a:pPr>
              <a:defRPr/>
            </a:pPr>
            <a:fld id="{1F8B6002-CE42-4AC3-B71A-5C71744CA0B3}" type="slidenum">
              <a:rPr lang="lv-LV"/>
              <a:pPr>
                <a:defRPr/>
              </a:pPr>
              <a:t>‹#›</a:t>
            </a:fld>
            <a:endParaRPr lang="lv-LV"/>
          </a:p>
        </p:txBody>
      </p:sp>
    </p:spTree>
    <p:extLst>
      <p:ext uri="{BB962C8B-B14F-4D97-AF65-F5344CB8AC3E}">
        <p14:creationId xmlns:p14="http://schemas.microsoft.com/office/powerpoint/2010/main" val="918324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Rediģēt šablona virsraksta stilu</a:t>
            </a:r>
            <a:endParaRPr lang="en-US"/>
          </a:p>
        </p:txBody>
      </p:sp>
      <p:sp>
        <p:nvSpPr>
          <p:cNvPr id="3" name="Vertical Text Placeholder 2"/>
          <p:cNvSpPr>
            <a:spLocks noGrp="1"/>
          </p:cNvSpPr>
          <p:nvPr>
            <p:ph type="body" orient="vert" idx="1"/>
          </p:nvPr>
        </p:nvSpPr>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a:p>
        </p:txBody>
      </p:sp>
      <p:sp>
        <p:nvSpPr>
          <p:cNvPr id="4" name="Date Placeholder 3"/>
          <p:cNvSpPr>
            <a:spLocks noGrp="1"/>
          </p:cNvSpPr>
          <p:nvPr>
            <p:ph type="dt" sz="half" idx="10"/>
          </p:nvPr>
        </p:nvSpPr>
        <p:spPr/>
        <p:txBody>
          <a:bodyPr/>
          <a:lstStyle>
            <a:lvl1pPr>
              <a:defRPr/>
            </a:lvl1pPr>
          </a:lstStyle>
          <a:p>
            <a:pPr>
              <a:defRPr/>
            </a:pPr>
            <a:endParaRPr lang="lv-LV"/>
          </a:p>
        </p:txBody>
      </p:sp>
      <p:sp>
        <p:nvSpPr>
          <p:cNvPr id="5" name="Footer Placeholder 4"/>
          <p:cNvSpPr>
            <a:spLocks noGrp="1"/>
          </p:cNvSpPr>
          <p:nvPr>
            <p:ph type="ftr" sz="quarter" idx="11"/>
          </p:nvPr>
        </p:nvSpPr>
        <p:spPr/>
        <p:txBody>
          <a:bodyPr/>
          <a:lstStyle>
            <a:lvl1pPr>
              <a:defRPr/>
            </a:lvl1pPr>
          </a:lstStyle>
          <a:p>
            <a:pPr>
              <a:defRPr/>
            </a:pPr>
            <a:endParaRPr lang="lv-LV"/>
          </a:p>
        </p:txBody>
      </p:sp>
      <p:sp>
        <p:nvSpPr>
          <p:cNvPr id="6" name="Slide Number Placeholder 5"/>
          <p:cNvSpPr>
            <a:spLocks noGrp="1"/>
          </p:cNvSpPr>
          <p:nvPr>
            <p:ph type="sldNum" sz="quarter" idx="12"/>
          </p:nvPr>
        </p:nvSpPr>
        <p:spPr/>
        <p:txBody>
          <a:bodyPr/>
          <a:lstStyle>
            <a:lvl1pPr>
              <a:defRPr/>
            </a:lvl1pPr>
          </a:lstStyle>
          <a:p>
            <a:pPr>
              <a:defRPr/>
            </a:pPr>
            <a:fld id="{4CFB89C8-5D96-402C-A38D-9EBA2761C690}" type="slidenum">
              <a:rPr lang="lv-LV"/>
              <a:pPr>
                <a:defRPr/>
              </a:pPr>
              <a:t>‹#›</a:t>
            </a:fld>
            <a:endParaRPr lang="lv-LV"/>
          </a:p>
        </p:txBody>
      </p:sp>
    </p:spTree>
    <p:extLst>
      <p:ext uri="{BB962C8B-B14F-4D97-AF65-F5344CB8AC3E}">
        <p14:creationId xmlns:p14="http://schemas.microsoft.com/office/powerpoint/2010/main" val="1732856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lv-LV" smtClean="0"/>
              <a:t>Rediģēt šablona virsraksta stilu</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a:p>
        </p:txBody>
      </p:sp>
      <p:sp>
        <p:nvSpPr>
          <p:cNvPr id="4" name="Date Placeholder 3"/>
          <p:cNvSpPr>
            <a:spLocks noGrp="1"/>
          </p:cNvSpPr>
          <p:nvPr>
            <p:ph type="dt" sz="half" idx="10"/>
          </p:nvPr>
        </p:nvSpPr>
        <p:spPr/>
        <p:txBody>
          <a:bodyPr/>
          <a:lstStyle>
            <a:lvl1pPr>
              <a:defRPr/>
            </a:lvl1pPr>
          </a:lstStyle>
          <a:p>
            <a:pPr>
              <a:defRPr/>
            </a:pPr>
            <a:endParaRPr lang="lv-LV"/>
          </a:p>
        </p:txBody>
      </p:sp>
      <p:sp>
        <p:nvSpPr>
          <p:cNvPr id="5" name="Footer Placeholder 4"/>
          <p:cNvSpPr>
            <a:spLocks noGrp="1"/>
          </p:cNvSpPr>
          <p:nvPr>
            <p:ph type="ftr" sz="quarter" idx="11"/>
          </p:nvPr>
        </p:nvSpPr>
        <p:spPr/>
        <p:txBody>
          <a:bodyPr/>
          <a:lstStyle>
            <a:lvl1pPr>
              <a:defRPr/>
            </a:lvl1pPr>
          </a:lstStyle>
          <a:p>
            <a:pPr>
              <a:defRPr/>
            </a:pPr>
            <a:endParaRPr lang="lv-LV"/>
          </a:p>
        </p:txBody>
      </p:sp>
      <p:sp>
        <p:nvSpPr>
          <p:cNvPr id="6" name="Slide Number Placeholder 5"/>
          <p:cNvSpPr>
            <a:spLocks noGrp="1"/>
          </p:cNvSpPr>
          <p:nvPr>
            <p:ph type="sldNum" sz="quarter" idx="12"/>
          </p:nvPr>
        </p:nvSpPr>
        <p:spPr/>
        <p:txBody>
          <a:bodyPr/>
          <a:lstStyle>
            <a:lvl1pPr>
              <a:defRPr/>
            </a:lvl1pPr>
          </a:lstStyle>
          <a:p>
            <a:pPr>
              <a:defRPr/>
            </a:pPr>
            <a:fld id="{D02B482A-F4E1-4807-A484-0B17882FFC21}" type="slidenum">
              <a:rPr lang="lv-LV"/>
              <a:pPr>
                <a:defRPr/>
              </a:pPr>
              <a:t>‹#›</a:t>
            </a:fld>
            <a:endParaRPr lang="lv-LV"/>
          </a:p>
        </p:txBody>
      </p:sp>
    </p:spTree>
    <p:extLst>
      <p:ext uri="{BB962C8B-B14F-4D97-AF65-F5344CB8AC3E}">
        <p14:creationId xmlns:p14="http://schemas.microsoft.com/office/powerpoint/2010/main" val="2915305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Rediģēt šablona virsraksta stilu</a:t>
            </a:r>
            <a:endParaRPr lang="en-US"/>
          </a:p>
        </p:txBody>
      </p:sp>
      <p:sp>
        <p:nvSpPr>
          <p:cNvPr id="3" name="Content Placeholder 2"/>
          <p:cNvSpPr>
            <a:spLocks noGrp="1"/>
          </p:cNvSpPr>
          <p:nvPr>
            <p:ph idx="1"/>
          </p:nvPr>
        </p:nvSpPr>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4" name="Date Placeholder 3"/>
          <p:cNvSpPr>
            <a:spLocks noGrp="1"/>
          </p:cNvSpPr>
          <p:nvPr>
            <p:ph type="dt" sz="half" idx="10"/>
          </p:nvPr>
        </p:nvSpPr>
        <p:spPr/>
        <p:txBody>
          <a:bodyPr/>
          <a:lstStyle>
            <a:lvl1pPr>
              <a:defRPr/>
            </a:lvl1pPr>
          </a:lstStyle>
          <a:p>
            <a:pPr>
              <a:defRPr/>
            </a:pPr>
            <a:endParaRPr lang="lv-LV"/>
          </a:p>
        </p:txBody>
      </p:sp>
      <p:sp>
        <p:nvSpPr>
          <p:cNvPr id="5" name="Footer Placeholder 4"/>
          <p:cNvSpPr>
            <a:spLocks noGrp="1"/>
          </p:cNvSpPr>
          <p:nvPr>
            <p:ph type="ftr" sz="quarter" idx="11"/>
          </p:nvPr>
        </p:nvSpPr>
        <p:spPr/>
        <p:txBody>
          <a:bodyPr/>
          <a:lstStyle>
            <a:lvl1pPr>
              <a:defRPr/>
            </a:lvl1pPr>
          </a:lstStyle>
          <a:p>
            <a:pPr>
              <a:defRPr/>
            </a:pPr>
            <a:endParaRPr lang="lv-LV"/>
          </a:p>
        </p:txBody>
      </p:sp>
      <p:sp>
        <p:nvSpPr>
          <p:cNvPr id="6" name="Slide Number Placeholder 5"/>
          <p:cNvSpPr>
            <a:spLocks noGrp="1"/>
          </p:cNvSpPr>
          <p:nvPr>
            <p:ph type="sldNum" sz="quarter" idx="12"/>
          </p:nvPr>
        </p:nvSpPr>
        <p:spPr/>
        <p:txBody>
          <a:bodyPr/>
          <a:lstStyle>
            <a:lvl1pPr>
              <a:defRPr/>
            </a:lvl1pPr>
          </a:lstStyle>
          <a:p>
            <a:pPr>
              <a:defRPr/>
            </a:pPr>
            <a:fld id="{ED8C95C0-9C93-4042-B711-D804AFAE2B43}" type="slidenum">
              <a:rPr lang="lv-LV"/>
              <a:pPr>
                <a:defRPr/>
              </a:pPr>
              <a:t>‹#›</a:t>
            </a:fld>
            <a:endParaRPr lang="lv-LV"/>
          </a:p>
        </p:txBody>
      </p:sp>
    </p:spTree>
    <p:extLst>
      <p:ext uri="{BB962C8B-B14F-4D97-AF65-F5344CB8AC3E}">
        <p14:creationId xmlns:p14="http://schemas.microsoft.com/office/powerpoint/2010/main" val="1270589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lstStyle>
            <a:lvl1pPr algn="l">
              <a:defRPr sz="4000" b="0" cap="none" baseline="0"/>
            </a:lvl1pPr>
          </a:lstStyle>
          <a:p>
            <a:r>
              <a:rPr lang="lv-LV" smtClean="0"/>
              <a:t>Rediģēt šablona virsraksta stilu</a:t>
            </a:r>
            <a:endParaRPr lang="en-US" dirty="0"/>
          </a:p>
        </p:txBody>
      </p:sp>
      <p:sp>
        <p:nvSpPr>
          <p:cNvPr id="3" name="Text Placeholder 2"/>
          <p:cNvSpPr>
            <a:spLocks noGrp="1"/>
          </p:cNvSpPr>
          <p:nvPr>
            <p:ph type="body" idx="1"/>
          </p:nvPr>
        </p:nvSpPr>
        <p:spPr>
          <a:xfrm>
            <a:off x="1258645" y="4267200"/>
            <a:ext cx="6637467" cy="1520413"/>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smtClean="0"/>
              <a:t>Rediģēt šablona teksta stilus</a:t>
            </a:r>
          </a:p>
        </p:txBody>
      </p:sp>
      <p:sp>
        <p:nvSpPr>
          <p:cNvPr id="4" name="Date Placeholder 3"/>
          <p:cNvSpPr>
            <a:spLocks noGrp="1"/>
          </p:cNvSpPr>
          <p:nvPr>
            <p:ph type="dt" sz="half" idx="10"/>
          </p:nvPr>
        </p:nvSpPr>
        <p:spPr/>
        <p:txBody>
          <a:bodyPr/>
          <a:lstStyle>
            <a:lvl1pPr>
              <a:defRPr/>
            </a:lvl1pPr>
          </a:lstStyle>
          <a:p>
            <a:pPr>
              <a:defRPr/>
            </a:pPr>
            <a:endParaRPr lang="lv-LV"/>
          </a:p>
        </p:txBody>
      </p:sp>
      <p:sp>
        <p:nvSpPr>
          <p:cNvPr id="5" name="Footer Placeholder 4"/>
          <p:cNvSpPr>
            <a:spLocks noGrp="1"/>
          </p:cNvSpPr>
          <p:nvPr>
            <p:ph type="ftr" sz="quarter" idx="11"/>
          </p:nvPr>
        </p:nvSpPr>
        <p:spPr/>
        <p:txBody>
          <a:bodyPr/>
          <a:lstStyle>
            <a:lvl1pPr>
              <a:defRPr/>
            </a:lvl1pPr>
          </a:lstStyle>
          <a:p>
            <a:pPr>
              <a:defRPr/>
            </a:pPr>
            <a:endParaRPr lang="lv-LV"/>
          </a:p>
        </p:txBody>
      </p:sp>
      <p:sp>
        <p:nvSpPr>
          <p:cNvPr id="6" name="Slide Number Placeholder 5"/>
          <p:cNvSpPr>
            <a:spLocks noGrp="1"/>
          </p:cNvSpPr>
          <p:nvPr>
            <p:ph type="sldNum" sz="quarter" idx="12"/>
          </p:nvPr>
        </p:nvSpPr>
        <p:spPr/>
        <p:txBody>
          <a:bodyPr/>
          <a:lstStyle>
            <a:lvl1pPr>
              <a:defRPr/>
            </a:lvl1pPr>
          </a:lstStyle>
          <a:p>
            <a:pPr>
              <a:defRPr/>
            </a:pPr>
            <a:fld id="{38FA6642-5827-44E8-BC6E-7FFE6AD8B250}" type="slidenum">
              <a:rPr lang="lv-LV"/>
              <a:pPr>
                <a:defRPr/>
              </a:pPr>
              <a:t>‹#›</a:t>
            </a:fld>
            <a:endParaRPr lang="lv-LV"/>
          </a:p>
        </p:txBody>
      </p:sp>
    </p:spTree>
    <p:extLst>
      <p:ext uri="{BB962C8B-B14F-4D97-AF65-F5344CB8AC3E}">
        <p14:creationId xmlns:p14="http://schemas.microsoft.com/office/powerpoint/2010/main" val="1194041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Rediģēt šablona virsraksta stilu</a:t>
            </a:r>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a:p>
        </p:txBody>
      </p:sp>
      <p:sp>
        <p:nvSpPr>
          <p:cNvPr id="5" name="Date Placeholder 3"/>
          <p:cNvSpPr>
            <a:spLocks noGrp="1"/>
          </p:cNvSpPr>
          <p:nvPr>
            <p:ph type="dt" sz="half" idx="15"/>
          </p:nvPr>
        </p:nvSpPr>
        <p:spPr/>
        <p:txBody>
          <a:bodyPr/>
          <a:lstStyle>
            <a:lvl1pPr>
              <a:defRPr/>
            </a:lvl1pPr>
          </a:lstStyle>
          <a:p>
            <a:pPr>
              <a:defRPr/>
            </a:pPr>
            <a:endParaRPr lang="lv-LV"/>
          </a:p>
        </p:txBody>
      </p:sp>
      <p:sp>
        <p:nvSpPr>
          <p:cNvPr id="6" name="Footer Placeholder 4"/>
          <p:cNvSpPr>
            <a:spLocks noGrp="1"/>
          </p:cNvSpPr>
          <p:nvPr>
            <p:ph type="ftr" sz="quarter" idx="16"/>
          </p:nvPr>
        </p:nvSpPr>
        <p:spPr/>
        <p:txBody>
          <a:bodyPr/>
          <a:lstStyle>
            <a:lvl1pPr>
              <a:defRPr/>
            </a:lvl1pPr>
          </a:lstStyle>
          <a:p>
            <a:pPr>
              <a:defRPr/>
            </a:pPr>
            <a:endParaRPr lang="lv-LV"/>
          </a:p>
        </p:txBody>
      </p:sp>
      <p:sp>
        <p:nvSpPr>
          <p:cNvPr id="7" name="Slide Number Placeholder 5"/>
          <p:cNvSpPr>
            <a:spLocks noGrp="1"/>
          </p:cNvSpPr>
          <p:nvPr>
            <p:ph type="sldNum" sz="quarter" idx="17"/>
          </p:nvPr>
        </p:nvSpPr>
        <p:spPr/>
        <p:txBody>
          <a:bodyPr/>
          <a:lstStyle>
            <a:lvl1pPr>
              <a:defRPr/>
            </a:lvl1pPr>
          </a:lstStyle>
          <a:p>
            <a:pPr>
              <a:defRPr/>
            </a:pPr>
            <a:fld id="{A219ADFB-260F-464B-809B-768E35DE44C9}" type="slidenum">
              <a:rPr lang="lv-LV"/>
              <a:pPr>
                <a:defRPr/>
              </a:pPr>
              <a:t>‹#›</a:t>
            </a:fld>
            <a:endParaRPr lang="lv-LV"/>
          </a:p>
        </p:txBody>
      </p:sp>
    </p:spTree>
    <p:extLst>
      <p:ext uri="{BB962C8B-B14F-4D97-AF65-F5344CB8AC3E}">
        <p14:creationId xmlns:p14="http://schemas.microsoft.com/office/powerpoint/2010/main" val="3535952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v-LV" smtClean="0"/>
              <a:t>Rediģēt šablona virsraksta stilu</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7" name="Date Placeholder 3"/>
          <p:cNvSpPr>
            <a:spLocks noGrp="1"/>
          </p:cNvSpPr>
          <p:nvPr>
            <p:ph type="dt" sz="half" idx="10"/>
          </p:nvPr>
        </p:nvSpPr>
        <p:spPr/>
        <p:txBody>
          <a:bodyPr/>
          <a:lstStyle>
            <a:lvl1pPr>
              <a:defRPr/>
            </a:lvl1pPr>
          </a:lstStyle>
          <a:p>
            <a:pPr>
              <a:defRPr/>
            </a:pPr>
            <a:endParaRPr lang="lv-LV"/>
          </a:p>
        </p:txBody>
      </p:sp>
      <p:sp>
        <p:nvSpPr>
          <p:cNvPr id="8" name="Footer Placeholder 4"/>
          <p:cNvSpPr>
            <a:spLocks noGrp="1"/>
          </p:cNvSpPr>
          <p:nvPr>
            <p:ph type="ftr" sz="quarter" idx="11"/>
          </p:nvPr>
        </p:nvSpPr>
        <p:spPr/>
        <p:txBody>
          <a:bodyPr/>
          <a:lstStyle>
            <a:lvl1pPr>
              <a:defRPr/>
            </a:lvl1pPr>
          </a:lstStyle>
          <a:p>
            <a:pPr>
              <a:defRPr/>
            </a:pPr>
            <a:endParaRPr lang="lv-LV"/>
          </a:p>
        </p:txBody>
      </p:sp>
      <p:sp>
        <p:nvSpPr>
          <p:cNvPr id="9" name="Slide Number Placeholder 5"/>
          <p:cNvSpPr>
            <a:spLocks noGrp="1"/>
          </p:cNvSpPr>
          <p:nvPr>
            <p:ph type="sldNum" sz="quarter" idx="12"/>
          </p:nvPr>
        </p:nvSpPr>
        <p:spPr/>
        <p:txBody>
          <a:bodyPr/>
          <a:lstStyle>
            <a:lvl1pPr>
              <a:defRPr/>
            </a:lvl1pPr>
          </a:lstStyle>
          <a:p>
            <a:pPr>
              <a:defRPr/>
            </a:pPr>
            <a:fld id="{8B6FDB53-C739-4838-B393-33E09426B836}" type="slidenum">
              <a:rPr lang="lv-LV"/>
              <a:pPr>
                <a:defRPr/>
              </a:pPr>
              <a:t>‹#›</a:t>
            </a:fld>
            <a:endParaRPr lang="lv-LV"/>
          </a:p>
        </p:txBody>
      </p:sp>
    </p:spTree>
    <p:extLst>
      <p:ext uri="{BB962C8B-B14F-4D97-AF65-F5344CB8AC3E}">
        <p14:creationId xmlns:p14="http://schemas.microsoft.com/office/powerpoint/2010/main" val="135193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Rediģēt šablona virsraksta stilu</a:t>
            </a:r>
            <a:endParaRPr lang="en-US"/>
          </a:p>
        </p:txBody>
      </p:sp>
      <p:sp>
        <p:nvSpPr>
          <p:cNvPr id="3" name="Date Placeholder 3"/>
          <p:cNvSpPr>
            <a:spLocks noGrp="1"/>
          </p:cNvSpPr>
          <p:nvPr>
            <p:ph type="dt" sz="half" idx="10"/>
          </p:nvPr>
        </p:nvSpPr>
        <p:spPr/>
        <p:txBody>
          <a:bodyPr/>
          <a:lstStyle>
            <a:lvl1pPr>
              <a:defRPr/>
            </a:lvl1pPr>
          </a:lstStyle>
          <a:p>
            <a:pPr>
              <a:defRPr/>
            </a:pPr>
            <a:endParaRPr lang="lv-LV"/>
          </a:p>
        </p:txBody>
      </p:sp>
      <p:sp>
        <p:nvSpPr>
          <p:cNvPr id="4" name="Footer Placeholder 4"/>
          <p:cNvSpPr>
            <a:spLocks noGrp="1"/>
          </p:cNvSpPr>
          <p:nvPr>
            <p:ph type="ftr" sz="quarter" idx="11"/>
          </p:nvPr>
        </p:nvSpPr>
        <p:spPr/>
        <p:txBody>
          <a:bodyPr/>
          <a:lstStyle>
            <a:lvl1pPr>
              <a:defRPr/>
            </a:lvl1pPr>
          </a:lstStyle>
          <a:p>
            <a:pPr>
              <a:defRPr/>
            </a:pPr>
            <a:endParaRPr lang="lv-LV"/>
          </a:p>
        </p:txBody>
      </p:sp>
      <p:sp>
        <p:nvSpPr>
          <p:cNvPr id="5" name="Slide Number Placeholder 5"/>
          <p:cNvSpPr>
            <a:spLocks noGrp="1"/>
          </p:cNvSpPr>
          <p:nvPr>
            <p:ph type="sldNum" sz="quarter" idx="12"/>
          </p:nvPr>
        </p:nvSpPr>
        <p:spPr/>
        <p:txBody>
          <a:bodyPr/>
          <a:lstStyle>
            <a:lvl1pPr>
              <a:defRPr/>
            </a:lvl1pPr>
          </a:lstStyle>
          <a:p>
            <a:pPr>
              <a:defRPr/>
            </a:pPr>
            <a:fld id="{1DD63A08-11F6-4273-B6BD-5E150372C130}" type="slidenum">
              <a:rPr lang="lv-LV"/>
              <a:pPr>
                <a:defRPr/>
              </a:pPr>
              <a:t>‹#›</a:t>
            </a:fld>
            <a:endParaRPr lang="lv-LV"/>
          </a:p>
        </p:txBody>
      </p:sp>
    </p:spTree>
    <p:extLst>
      <p:ext uri="{BB962C8B-B14F-4D97-AF65-F5344CB8AC3E}">
        <p14:creationId xmlns:p14="http://schemas.microsoft.com/office/powerpoint/2010/main" val="3221897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lv-LV"/>
          </a:p>
        </p:txBody>
      </p:sp>
      <p:sp>
        <p:nvSpPr>
          <p:cNvPr id="3" name="Footer Placeholder 4"/>
          <p:cNvSpPr>
            <a:spLocks noGrp="1"/>
          </p:cNvSpPr>
          <p:nvPr>
            <p:ph type="ftr" sz="quarter" idx="11"/>
          </p:nvPr>
        </p:nvSpPr>
        <p:spPr/>
        <p:txBody>
          <a:bodyPr/>
          <a:lstStyle>
            <a:lvl1pPr>
              <a:defRPr/>
            </a:lvl1pPr>
          </a:lstStyle>
          <a:p>
            <a:pPr>
              <a:defRPr/>
            </a:pPr>
            <a:endParaRPr lang="lv-LV"/>
          </a:p>
        </p:txBody>
      </p:sp>
      <p:sp>
        <p:nvSpPr>
          <p:cNvPr id="4" name="Slide Number Placeholder 5"/>
          <p:cNvSpPr>
            <a:spLocks noGrp="1"/>
          </p:cNvSpPr>
          <p:nvPr>
            <p:ph type="sldNum" sz="quarter" idx="12"/>
          </p:nvPr>
        </p:nvSpPr>
        <p:spPr/>
        <p:txBody>
          <a:bodyPr/>
          <a:lstStyle>
            <a:lvl1pPr>
              <a:defRPr/>
            </a:lvl1pPr>
          </a:lstStyle>
          <a:p>
            <a:pPr>
              <a:defRPr/>
            </a:pPr>
            <a:fld id="{F30305DE-5121-4E51-848D-E3B75BF52D57}" type="slidenum">
              <a:rPr lang="lv-LV"/>
              <a:pPr>
                <a:defRPr/>
              </a:pPr>
              <a:t>‹#›</a:t>
            </a:fld>
            <a:endParaRPr lang="lv-LV"/>
          </a:p>
        </p:txBody>
      </p:sp>
    </p:spTree>
    <p:extLst>
      <p:ext uri="{BB962C8B-B14F-4D97-AF65-F5344CB8AC3E}">
        <p14:creationId xmlns:p14="http://schemas.microsoft.com/office/powerpoint/2010/main" val="2403076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Saturs ar parakstu">
    <p:spTree>
      <p:nvGrpSpPr>
        <p:cNvPr id="1" name=""/>
        <p:cNvGrpSpPr/>
        <p:nvPr/>
      </p:nvGrpSpPr>
      <p:grpSpPr>
        <a:xfrm>
          <a:off x="0" y="0"/>
          <a:ext cx="0" cy="0"/>
          <a:chOff x="0" y="0"/>
          <a:chExt cx="0" cy="0"/>
        </a:xfrm>
      </p:grpSpPr>
      <p:grpSp>
        <p:nvGrpSpPr>
          <p:cNvPr id="5" name="Group 43"/>
          <p:cNvGrpSpPr>
            <a:grpSpLocks/>
          </p:cNvGrpSpPr>
          <p:nvPr/>
        </p:nvGrpSpPr>
        <p:grpSpPr bwMode="auto">
          <a:xfrm>
            <a:off x="-382588" y="0"/>
            <a:ext cx="9932988" cy="6858000"/>
            <a:chOff x="-382404" y="0"/>
            <a:chExt cx="9932332" cy="6858000"/>
          </a:xfrm>
        </p:grpSpPr>
        <p:grpSp>
          <p:nvGrpSpPr>
            <p:cNvPr id="6" name="Group 44"/>
            <p:cNvGrpSpPr>
              <a:grpSpLocks/>
            </p:cNvGrpSpPr>
            <p:nvPr/>
          </p:nvGrpSpPr>
          <p:grpSpPr bwMode="auto">
            <a:xfrm>
              <a:off x="0" y="0"/>
              <a:ext cx="9144000" cy="6858000"/>
              <a:chOff x="0" y="0"/>
              <a:chExt cx="9144000" cy="6858000"/>
            </a:xfrm>
          </p:grpSpPr>
          <p:grpSp>
            <p:nvGrpSpPr>
              <p:cNvPr id="29" name="Group 4"/>
              <p:cNvGrpSpPr>
                <a:grpSpLocks/>
              </p:cNvGrpSpPr>
              <p:nvPr/>
            </p:nvGrpSpPr>
            <p:grpSpPr bwMode="auto">
              <a:xfrm>
                <a:off x="0" y="0"/>
                <a:ext cx="2514600" cy="6858000"/>
                <a:chOff x="0" y="0"/>
                <a:chExt cx="2514600" cy="6858000"/>
              </a:xfrm>
            </p:grpSpPr>
            <p:sp>
              <p:nvSpPr>
                <p:cNvPr id="41" name="Rectangle 83"/>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0" name="Group 5"/>
              <p:cNvGrpSpPr>
                <a:grpSpLocks/>
              </p:cNvGrpSpPr>
              <p:nvPr/>
            </p:nvGrpSpPr>
            <p:grpSpPr bwMode="auto">
              <a:xfrm>
                <a:off x="422910" y="0"/>
                <a:ext cx="2514600" cy="6858000"/>
                <a:chOff x="0" y="0"/>
                <a:chExt cx="2514600" cy="6858000"/>
              </a:xfrm>
            </p:grpSpPr>
            <p:sp>
              <p:nvSpPr>
                <p:cNvPr id="38" name="Rectangle 80"/>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Rectangle 81"/>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Rectangle 82"/>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1" name="Group 9"/>
              <p:cNvGrpSpPr>
                <a:grpSpLocks/>
              </p:cNvGrpSpPr>
              <p:nvPr/>
            </p:nvGrpSpPr>
            <p:grpSpPr bwMode="auto">
              <a:xfrm rot="10800000">
                <a:off x="6629400" y="0"/>
                <a:ext cx="2514600" cy="6858000"/>
                <a:chOff x="0" y="0"/>
                <a:chExt cx="2514600" cy="6858000"/>
              </a:xfrm>
            </p:grpSpPr>
            <p:sp>
              <p:nvSpPr>
                <p:cNvPr id="35" name="Rectangle 77"/>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ectangle 78"/>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Rectangle 79"/>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32" name="Rectangle 74"/>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Rectangle 75"/>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 name="Rectangle 76"/>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7" name="Freeform 46"/>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8" name="Freeform 47"/>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9" name="Freeform 48"/>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0" name="Freeform 49"/>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1" name="Freeform 50"/>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2" name="Hexagon 51"/>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Hexagon 52"/>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Hexagon 53"/>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Hexagon 54"/>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Hexagon 55"/>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Freeform 58"/>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Hexagon 59"/>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Hexagon 61"/>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Hexagon 62"/>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Hexagon 63"/>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Hexagon 64"/>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Hexagon 65"/>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Hexagon 66"/>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Hexagon 67"/>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Hexagon 68"/>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7" name="Freeform 69"/>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8" name="Freeform 70"/>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4" name="Rectangle 45"/>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 name="Rectangle 56"/>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6" name="Rectangle 57"/>
          <p:cNvSpPr/>
          <p:nvPr/>
        </p:nvSpPr>
        <p:spPr>
          <a:xfrm>
            <a:off x="904875" y="601663"/>
            <a:ext cx="3562350" cy="564832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7" name="Rectangle 60"/>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2" name="Title 1"/>
          <p:cNvSpPr>
            <a:spLocks noGrp="1"/>
          </p:cNvSpPr>
          <p:nvPr>
            <p:ph type="title"/>
          </p:nvPr>
        </p:nvSpPr>
        <p:spPr>
          <a:xfrm>
            <a:off x="4739833" y="2657434"/>
            <a:ext cx="3304572" cy="1463153"/>
          </a:xfrm>
        </p:spPr>
        <p:txBody>
          <a:bodyPr>
            <a:normAutofit/>
          </a:bodyPr>
          <a:lstStyle>
            <a:lvl1pPr algn="l">
              <a:defRPr sz="2800" b="0"/>
            </a:lvl1pPr>
          </a:lstStyle>
          <a:p>
            <a:r>
              <a:rPr lang="lv-LV" smtClean="0"/>
              <a:t>Rediģēt šablona virsraksta stilu</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Rediģēt šablona teksta stilus</a:t>
            </a:r>
          </a:p>
        </p:txBody>
      </p:sp>
      <p:sp>
        <p:nvSpPr>
          <p:cNvPr id="48" name="Date Placeholder 4"/>
          <p:cNvSpPr>
            <a:spLocks noGrp="1"/>
          </p:cNvSpPr>
          <p:nvPr>
            <p:ph type="dt" sz="half" idx="10"/>
          </p:nvPr>
        </p:nvSpPr>
        <p:spPr/>
        <p:txBody>
          <a:bodyPr/>
          <a:lstStyle>
            <a:lvl1pPr>
              <a:defRPr/>
            </a:lvl1pPr>
          </a:lstStyle>
          <a:p>
            <a:pPr>
              <a:defRPr/>
            </a:pPr>
            <a:endParaRPr lang="lv-LV"/>
          </a:p>
        </p:txBody>
      </p:sp>
      <p:sp>
        <p:nvSpPr>
          <p:cNvPr id="49" name="Slide Number Placeholder 6"/>
          <p:cNvSpPr>
            <a:spLocks noGrp="1"/>
          </p:cNvSpPr>
          <p:nvPr>
            <p:ph type="sldNum" sz="quarter" idx="11"/>
          </p:nvPr>
        </p:nvSpPr>
        <p:spPr/>
        <p:txBody>
          <a:bodyPr/>
          <a:lstStyle>
            <a:lvl1pPr>
              <a:defRPr/>
            </a:lvl1pPr>
          </a:lstStyle>
          <a:p>
            <a:pPr>
              <a:defRPr/>
            </a:pPr>
            <a:fld id="{03C4DC45-97AB-4685-BDDA-F32AE98E88EA}" type="slidenum">
              <a:rPr lang="lv-LV"/>
              <a:pPr>
                <a:defRPr/>
              </a:pPr>
              <a:t>‹#›</a:t>
            </a:fld>
            <a:endParaRPr lang="lv-LV"/>
          </a:p>
        </p:txBody>
      </p:sp>
      <p:sp>
        <p:nvSpPr>
          <p:cNvPr id="50" name="Footer Placeholder 5"/>
          <p:cNvSpPr>
            <a:spLocks noGrp="1"/>
          </p:cNvSpPr>
          <p:nvPr>
            <p:ph type="ftr" sz="quarter" idx="12"/>
          </p:nvPr>
        </p:nvSpPr>
        <p:spPr>
          <a:xfrm>
            <a:off x="4641850" y="5724525"/>
            <a:ext cx="3492500" cy="365125"/>
          </a:xfrm>
        </p:spPr>
        <p:txBody>
          <a:bodyPr>
            <a:normAutofit/>
          </a:bodyPr>
          <a:lstStyle>
            <a:lvl1pPr>
              <a:defRPr/>
            </a:lvl1pPr>
          </a:lstStyle>
          <a:p>
            <a:pPr>
              <a:defRPr/>
            </a:pPr>
            <a:endParaRPr lang="lv-LV"/>
          </a:p>
        </p:txBody>
      </p:sp>
    </p:spTree>
    <p:extLst>
      <p:ext uri="{BB962C8B-B14F-4D97-AF65-F5344CB8AC3E}">
        <p14:creationId xmlns:p14="http://schemas.microsoft.com/office/powerpoint/2010/main" val="1183863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ttēls ar parakstu">
    <p:spTree>
      <p:nvGrpSpPr>
        <p:cNvPr id="1" name=""/>
        <p:cNvGrpSpPr/>
        <p:nvPr/>
      </p:nvGrpSpPr>
      <p:grpSpPr>
        <a:xfrm>
          <a:off x="0" y="0"/>
          <a:ext cx="0" cy="0"/>
          <a:chOff x="0" y="0"/>
          <a:chExt cx="0" cy="0"/>
        </a:xfrm>
      </p:grpSpPr>
      <p:grpSp>
        <p:nvGrpSpPr>
          <p:cNvPr id="5" name="Group 43"/>
          <p:cNvGrpSpPr>
            <a:grpSpLocks/>
          </p:cNvGrpSpPr>
          <p:nvPr/>
        </p:nvGrpSpPr>
        <p:grpSpPr bwMode="auto">
          <a:xfrm>
            <a:off x="-382588" y="0"/>
            <a:ext cx="9932988" cy="6858000"/>
            <a:chOff x="-382404" y="0"/>
            <a:chExt cx="9932332" cy="6858000"/>
          </a:xfrm>
        </p:grpSpPr>
        <p:grpSp>
          <p:nvGrpSpPr>
            <p:cNvPr id="6" name="Group 44"/>
            <p:cNvGrpSpPr>
              <a:grpSpLocks/>
            </p:cNvGrpSpPr>
            <p:nvPr/>
          </p:nvGrpSpPr>
          <p:grpSpPr bwMode="auto">
            <a:xfrm>
              <a:off x="0" y="0"/>
              <a:ext cx="9144000" cy="6858000"/>
              <a:chOff x="0" y="0"/>
              <a:chExt cx="9144000" cy="6858000"/>
            </a:xfrm>
          </p:grpSpPr>
          <p:grpSp>
            <p:nvGrpSpPr>
              <p:cNvPr id="29" name="Group 4"/>
              <p:cNvGrpSpPr>
                <a:grpSpLocks/>
              </p:cNvGrpSpPr>
              <p:nvPr/>
            </p:nvGrpSpPr>
            <p:grpSpPr bwMode="auto">
              <a:xfrm>
                <a:off x="0" y="0"/>
                <a:ext cx="2514600" cy="6858000"/>
                <a:chOff x="0" y="0"/>
                <a:chExt cx="2514600" cy="6858000"/>
              </a:xfrm>
            </p:grpSpPr>
            <p:sp>
              <p:nvSpPr>
                <p:cNvPr id="41" name="Rectangle 86"/>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2"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0" name="Group 5"/>
              <p:cNvGrpSpPr>
                <a:grpSpLocks/>
              </p:cNvGrpSpPr>
              <p:nvPr/>
            </p:nvGrpSpPr>
            <p:grpSpPr bwMode="auto">
              <a:xfrm>
                <a:off x="422910" y="0"/>
                <a:ext cx="2514600" cy="6858000"/>
                <a:chOff x="0" y="0"/>
                <a:chExt cx="2514600" cy="6858000"/>
              </a:xfrm>
            </p:grpSpPr>
            <p:sp>
              <p:nvSpPr>
                <p:cNvPr id="38" name="Rectangle 83"/>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9" name="Rectangle 84"/>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0" name="Rectangle 85"/>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31" name="Group 9"/>
              <p:cNvGrpSpPr>
                <a:grpSpLocks/>
              </p:cNvGrpSpPr>
              <p:nvPr/>
            </p:nvGrpSpPr>
            <p:grpSpPr bwMode="auto">
              <a:xfrm rot="10800000">
                <a:off x="6629400" y="0"/>
                <a:ext cx="2514600" cy="6858000"/>
                <a:chOff x="0" y="0"/>
                <a:chExt cx="2514600" cy="6858000"/>
              </a:xfrm>
            </p:grpSpPr>
            <p:sp>
              <p:nvSpPr>
                <p:cNvPr id="35" name="Rectangle 80"/>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6" name="Rectangle 81"/>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7" name="Rectangle 82"/>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32" name="Rectangle 77"/>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3" name="Rectangle 78"/>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4" name="Rectangle 79"/>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7" name="Freeform 45"/>
            <p:cNvSpPr/>
            <p:nvPr/>
          </p:nvSpPr>
          <p:spPr>
            <a:xfrm>
              <a:off x="-12540" y="5035550"/>
              <a:ext cx="9144984"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8" name="Freeform 46"/>
            <p:cNvSpPr/>
            <p:nvPr/>
          </p:nvSpPr>
          <p:spPr>
            <a:xfrm>
              <a:off x="-12540" y="3467100"/>
              <a:ext cx="9144984"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9" name="Freeform 47"/>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0" name="Freeform 48"/>
            <p:cNvSpPr/>
            <p:nvPr/>
          </p:nvSpPr>
          <p:spPr>
            <a:xfrm>
              <a:off x="-12540" y="5284788"/>
              <a:ext cx="9144984"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1" name="Freeform 49"/>
            <p:cNvSpPr/>
            <p:nvPr/>
          </p:nvSpPr>
          <p:spPr>
            <a:xfrm>
              <a:off x="2136793" y="5132388"/>
              <a:ext cx="6982952"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12" name="Hexagon 50"/>
            <p:cNvSpPr/>
            <p:nvPr/>
          </p:nvSpPr>
          <p:spPr>
            <a:xfrm rot="1800000">
              <a:off x="2995574" y="2859088"/>
              <a:ext cx="1601681"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 name="Hexagon 51"/>
            <p:cNvSpPr/>
            <p:nvPr/>
          </p:nvSpPr>
          <p:spPr>
            <a:xfrm rot="1800000">
              <a:off x="3719426"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Hexagon 59"/>
            <p:cNvSpPr/>
            <p:nvPr/>
          </p:nvSpPr>
          <p:spPr>
            <a:xfrm rot="1800000">
              <a:off x="3728950" y="15922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 name="Hexagon 60"/>
            <p:cNvSpPr/>
            <p:nvPr/>
          </p:nvSpPr>
          <p:spPr>
            <a:xfrm rot="1800000">
              <a:off x="2976525" y="325438"/>
              <a:ext cx="1601681"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Hexagon 61"/>
            <p:cNvSpPr/>
            <p:nvPr/>
          </p:nvSpPr>
          <p:spPr>
            <a:xfrm rot="1800000">
              <a:off x="4462327" y="5383213"/>
              <a:ext cx="1601681"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7" name="Freeform 62"/>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 name="Hexagon 63"/>
            <p:cNvSpPr/>
            <p:nvPr/>
          </p:nvSpPr>
          <p:spPr>
            <a:xfrm rot="1800000">
              <a:off x="23970" y="540226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 name="Hexagon 64"/>
            <p:cNvSpPr/>
            <p:nvPr/>
          </p:nvSpPr>
          <p:spPr>
            <a:xfrm rot="1800000">
              <a:off x="52543" y="2849563"/>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 name="Hexagon 65"/>
            <p:cNvSpPr/>
            <p:nvPr/>
          </p:nvSpPr>
          <p:spPr>
            <a:xfrm rot="1800000">
              <a:off x="776395" y="4125913"/>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 name="Hexagon 66"/>
            <p:cNvSpPr/>
            <p:nvPr/>
          </p:nvSpPr>
          <p:spPr>
            <a:xfrm rot="1800000">
              <a:off x="1509772" y="54117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 name="Hexagon 67"/>
            <p:cNvSpPr/>
            <p:nvPr/>
          </p:nvSpPr>
          <p:spPr>
            <a:xfrm rot="1800000">
              <a:off x="1528821" y="2859088"/>
              <a:ext cx="1601681"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3" name="Hexagon 68"/>
            <p:cNvSpPr/>
            <p:nvPr/>
          </p:nvSpPr>
          <p:spPr>
            <a:xfrm rot="1800000">
              <a:off x="795444" y="1563688"/>
              <a:ext cx="1601681"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4" name="Hexagon 69"/>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5" name="Hexagon 70"/>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6" name="Hexagon 71"/>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7" name="Freeform 72"/>
            <p:cNvSpPr/>
            <p:nvPr/>
          </p:nvSpPr>
          <p:spPr>
            <a:xfrm rot="1800000">
              <a:off x="8306998" y="4056063"/>
              <a:ext cx="124293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8" name="Freeform 73"/>
            <p:cNvSpPr/>
            <p:nvPr/>
          </p:nvSpPr>
          <p:spPr>
            <a:xfrm rot="1800000">
              <a:off x="8306998"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4" name="Rectangle 93"/>
          <p:cNvSpPr/>
          <p:nvPr/>
        </p:nvSpPr>
        <p:spPr>
          <a:xfrm>
            <a:off x="4560888" y="-22225"/>
            <a:ext cx="3679825" cy="6272213"/>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 name="Rectangle 100"/>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6" name="Rectangle 101"/>
          <p:cNvSpPr/>
          <p:nvPr/>
        </p:nvSpPr>
        <p:spPr>
          <a:xfrm>
            <a:off x="904875" y="601663"/>
            <a:ext cx="3562350" cy="564832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7" name="Rectangle 104"/>
          <p:cNvSpPr/>
          <p:nvPr/>
        </p:nvSpPr>
        <p:spPr>
          <a:xfrm>
            <a:off x="4651375" y="6088063"/>
            <a:ext cx="3505200" cy="825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4734424" y="2660904"/>
            <a:ext cx="3300984" cy="1463040"/>
          </a:xfrm>
        </p:spPr>
        <p:txBody>
          <a:bodyPr>
            <a:normAutofit/>
          </a:bodyPr>
          <a:lstStyle>
            <a:lvl1pPr algn="l">
              <a:defRPr sz="2800" b="0"/>
            </a:lvl1pPr>
          </a:lstStyle>
          <a:p>
            <a:r>
              <a:rPr lang="lv-LV" smtClean="0"/>
              <a:t>Rediģēt šablona virsraksta stilu</a:t>
            </a:r>
            <a:endParaRPr lang="en-US"/>
          </a:p>
        </p:txBody>
      </p:sp>
      <p:sp>
        <p:nvSpPr>
          <p:cNvPr id="3" name="Picture Placeholder 2"/>
          <p:cNvSpPr>
            <a:spLocks noGrp="1"/>
          </p:cNvSpPr>
          <p:nvPr>
            <p:ph type="pic" idx="1"/>
          </p:nvPr>
        </p:nvSpPr>
        <p:spPr>
          <a:xfrm>
            <a:off x="1005208" y="693795"/>
            <a:ext cx="3359623" cy="5468112"/>
          </a:xfrm>
        </p:spPr>
        <p:txBody>
          <a:bodyPr rtlCol="0">
            <a:normAutofit/>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lv-LV" noProof="0" smtClean="0"/>
              <a:t>Noklikšķiniet uz attēla ikonas</a:t>
            </a:r>
            <a:endParaRPr lang="en-US" noProof="0"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Rediģēt šablona teksta stilus</a:t>
            </a:r>
          </a:p>
        </p:txBody>
      </p:sp>
      <p:sp>
        <p:nvSpPr>
          <p:cNvPr id="48" name="Date Placeholder 4"/>
          <p:cNvSpPr>
            <a:spLocks noGrp="1"/>
          </p:cNvSpPr>
          <p:nvPr>
            <p:ph type="dt" sz="half" idx="10"/>
          </p:nvPr>
        </p:nvSpPr>
        <p:spPr/>
        <p:txBody>
          <a:bodyPr/>
          <a:lstStyle>
            <a:lvl1pPr>
              <a:defRPr/>
            </a:lvl1pPr>
          </a:lstStyle>
          <a:p>
            <a:pPr>
              <a:defRPr/>
            </a:pPr>
            <a:endParaRPr lang="lv-LV"/>
          </a:p>
        </p:txBody>
      </p:sp>
      <p:sp>
        <p:nvSpPr>
          <p:cNvPr id="49" name="Footer Placeholder 5"/>
          <p:cNvSpPr>
            <a:spLocks noGrp="1"/>
          </p:cNvSpPr>
          <p:nvPr>
            <p:ph type="ftr" sz="quarter" idx="11"/>
          </p:nvPr>
        </p:nvSpPr>
        <p:spPr>
          <a:xfrm>
            <a:off x="4641850" y="5724525"/>
            <a:ext cx="3492500" cy="365125"/>
          </a:xfrm>
        </p:spPr>
        <p:txBody>
          <a:bodyPr>
            <a:normAutofit/>
          </a:bodyPr>
          <a:lstStyle>
            <a:lvl1pPr>
              <a:defRPr/>
            </a:lvl1pPr>
          </a:lstStyle>
          <a:p>
            <a:pPr>
              <a:defRPr/>
            </a:pPr>
            <a:endParaRPr lang="lv-LV"/>
          </a:p>
        </p:txBody>
      </p:sp>
      <p:sp>
        <p:nvSpPr>
          <p:cNvPr id="50" name="Slide Number Placeholder 6"/>
          <p:cNvSpPr>
            <a:spLocks noGrp="1"/>
          </p:cNvSpPr>
          <p:nvPr>
            <p:ph type="sldNum" sz="quarter" idx="12"/>
          </p:nvPr>
        </p:nvSpPr>
        <p:spPr/>
        <p:txBody>
          <a:bodyPr/>
          <a:lstStyle>
            <a:lvl1pPr>
              <a:defRPr/>
            </a:lvl1pPr>
          </a:lstStyle>
          <a:p>
            <a:pPr>
              <a:defRPr/>
            </a:pPr>
            <a:fld id="{28941694-9D38-4FA8-ABE3-23E12F57E789}" type="slidenum">
              <a:rPr lang="lv-LV"/>
              <a:pPr>
                <a:defRPr/>
              </a:pPr>
              <a:t>‹#›</a:t>
            </a:fld>
            <a:endParaRPr lang="lv-LV"/>
          </a:p>
        </p:txBody>
      </p:sp>
    </p:spTree>
    <p:extLst>
      <p:ext uri="{BB962C8B-B14F-4D97-AF65-F5344CB8AC3E}">
        <p14:creationId xmlns:p14="http://schemas.microsoft.com/office/powerpoint/2010/main" val="3509212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C2F35F"/>
            </a:gs>
            <a:gs pos="62000">
              <a:srgbClr val="92BE3F"/>
            </a:gs>
            <a:gs pos="100000">
              <a:srgbClr val="80A33D"/>
            </a:gs>
          </a:gsLst>
          <a:lin ang="5400000"/>
        </a:gradFill>
        <a:effectLst/>
      </p:bgPr>
    </p:bg>
    <p:spTree>
      <p:nvGrpSpPr>
        <p:cNvPr id="1" name=""/>
        <p:cNvGrpSpPr/>
        <p:nvPr/>
      </p:nvGrpSpPr>
      <p:grpSpPr>
        <a:xfrm>
          <a:off x="0" y="0"/>
          <a:ext cx="0" cy="0"/>
          <a:chOff x="0" y="0"/>
          <a:chExt cx="0" cy="0"/>
        </a:xfrm>
      </p:grpSpPr>
      <p:grpSp>
        <p:nvGrpSpPr>
          <p:cNvPr id="1026" name="Group 41"/>
          <p:cNvGrpSpPr>
            <a:grpSpLocks/>
          </p:cNvGrpSpPr>
          <p:nvPr/>
        </p:nvGrpSpPr>
        <p:grpSpPr bwMode="auto">
          <a:xfrm>
            <a:off x="-304800" y="0"/>
            <a:ext cx="9932988" cy="6858000"/>
            <a:chOff x="-382404" y="0"/>
            <a:chExt cx="9932332" cy="6858000"/>
          </a:xfrm>
        </p:grpSpPr>
        <p:grpSp>
          <p:nvGrpSpPr>
            <p:cNvPr id="1035" name="Group 44"/>
            <p:cNvGrpSpPr>
              <a:grpSpLocks/>
            </p:cNvGrpSpPr>
            <p:nvPr/>
          </p:nvGrpSpPr>
          <p:grpSpPr bwMode="auto">
            <a:xfrm>
              <a:off x="0" y="0"/>
              <a:ext cx="9144000" cy="6858000"/>
              <a:chOff x="0" y="0"/>
              <a:chExt cx="9144000" cy="6858000"/>
            </a:xfrm>
          </p:grpSpPr>
          <p:grpSp>
            <p:nvGrpSpPr>
              <p:cNvPr id="1058" name="Group 4"/>
              <p:cNvGrpSpPr>
                <a:grpSpLocks/>
              </p:cNvGrpSpPr>
              <p:nvPr/>
            </p:nvGrpSpPr>
            <p:grpSpPr bwMode="auto">
              <a:xfrm>
                <a:off x="0" y="0"/>
                <a:ext cx="2514600" cy="6858000"/>
                <a:chOff x="0" y="0"/>
                <a:chExt cx="2514600" cy="6858000"/>
              </a:xfrm>
            </p:grpSpPr>
            <p:sp>
              <p:nvSpPr>
                <p:cNvPr id="113" name="Rectangle 112"/>
                <p:cNvSpPr/>
                <p:nvPr/>
              </p:nvSpPr>
              <p:spPr>
                <a:xfrm>
                  <a:off x="914499"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4" name="Rectangle 2"/>
                <p:cNvSpPr/>
                <p:nvPr/>
              </p:nvSpPr>
              <p:spPr>
                <a:xfrm>
                  <a:off x="159"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5" name="Rectangle 3"/>
                <p:cNvSpPr/>
                <p:nvPr/>
              </p:nvSpPr>
              <p:spPr>
                <a:xfrm>
                  <a:off x="228744"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1059" name="Group 5"/>
              <p:cNvGrpSpPr>
                <a:grpSpLocks/>
              </p:cNvGrpSpPr>
              <p:nvPr/>
            </p:nvGrpSpPr>
            <p:grpSpPr bwMode="auto">
              <a:xfrm>
                <a:off x="422910" y="0"/>
                <a:ext cx="2514600" cy="6858000"/>
                <a:chOff x="0" y="0"/>
                <a:chExt cx="2514600" cy="6858000"/>
              </a:xfrm>
            </p:grpSpPr>
            <p:sp>
              <p:nvSpPr>
                <p:cNvPr id="110" name="Rectangle 109"/>
                <p:cNvSpPr/>
                <p:nvPr/>
              </p:nvSpPr>
              <p:spPr>
                <a:xfrm>
                  <a:off x="913836"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1" name="Rectangle 110"/>
                <p:cNvSpPr/>
                <p:nvPr/>
              </p:nvSpPr>
              <p:spPr>
                <a:xfrm>
                  <a:off x="-504"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2" name="Rectangle 111"/>
                <p:cNvSpPr/>
                <p:nvPr/>
              </p:nvSpPr>
              <p:spPr>
                <a:xfrm>
                  <a:off x="228081"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grpSp>
            <p:nvGrpSpPr>
              <p:cNvPr id="1060" name="Group 9"/>
              <p:cNvGrpSpPr>
                <a:grpSpLocks/>
              </p:cNvGrpSpPr>
              <p:nvPr/>
            </p:nvGrpSpPr>
            <p:grpSpPr bwMode="auto">
              <a:xfrm rot="10800000">
                <a:off x="6629400" y="0"/>
                <a:ext cx="2514600" cy="6858000"/>
                <a:chOff x="0" y="0"/>
                <a:chExt cx="2514600" cy="6858000"/>
              </a:xfrm>
            </p:grpSpPr>
            <p:sp>
              <p:nvSpPr>
                <p:cNvPr id="107" name="Rectangle 106"/>
                <p:cNvSpPr/>
                <p:nvPr/>
              </p:nvSpPr>
              <p:spPr>
                <a:xfrm>
                  <a:off x="914785" y="0"/>
                  <a:ext cx="160009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8" name="Rectangle 107"/>
                <p:cNvSpPr/>
                <p:nvPr/>
              </p:nvSpPr>
              <p:spPr>
                <a:xfrm>
                  <a:off x="445"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9" name="Rectangle 108"/>
                <p:cNvSpPr/>
                <p:nvPr/>
              </p:nvSpPr>
              <p:spPr>
                <a:xfrm>
                  <a:off x="229030"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104" name="Rectangle 103"/>
              <p:cNvSpPr/>
              <p:nvPr/>
            </p:nvSpPr>
            <p:spPr>
              <a:xfrm>
                <a:off x="3809907" y="0"/>
                <a:ext cx="2819214"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5" name="Rectangle 104"/>
              <p:cNvSpPr/>
              <p:nvPr/>
            </p:nvSpPr>
            <p:spPr>
              <a:xfrm>
                <a:off x="2895568" y="0"/>
                <a:ext cx="45717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6" name="Rectangle 105"/>
              <p:cNvSpPr/>
              <p:nvPr/>
            </p:nvSpPr>
            <p:spPr>
              <a:xfrm>
                <a:off x="3124153" y="0"/>
                <a:ext cx="76195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44" name="Freeform 43"/>
            <p:cNvSpPr/>
            <p:nvPr/>
          </p:nvSpPr>
          <p:spPr>
            <a:xfrm>
              <a:off x="-12540" y="5035550"/>
              <a:ext cx="9144983" cy="1174750"/>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5" name="Freeform 44"/>
            <p:cNvSpPr/>
            <p:nvPr/>
          </p:nvSpPr>
          <p:spPr>
            <a:xfrm>
              <a:off x="-12540" y="3467100"/>
              <a:ext cx="9144983" cy="890588"/>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6" name="Freeform 45"/>
            <p:cNvSpPr/>
            <p:nvPr/>
          </p:nvSpPr>
          <p:spPr>
            <a:xfrm>
              <a:off x="-23653" y="5640388"/>
              <a:ext cx="3004940" cy="1211262"/>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7" name="Freeform 46"/>
            <p:cNvSpPr/>
            <p:nvPr/>
          </p:nvSpPr>
          <p:spPr>
            <a:xfrm>
              <a:off x="-12540" y="5284788"/>
              <a:ext cx="9144983" cy="1477962"/>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9" name="Freeform 48"/>
            <p:cNvSpPr/>
            <p:nvPr/>
          </p:nvSpPr>
          <p:spPr>
            <a:xfrm>
              <a:off x="2136793" y="5132388"/>
              <a:ext cx="6982951" cy="171926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50" name="Hexagon 49"/>
            <p:cNvSpPr/>
            <p:nvPr/>
          </p:nvSpPr>
          <p:spPr>
            <a:xfrm rot="1800000">
              <a:off x="2995573" y="2859088"/>
              <a:ext cx="1601682"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1" name="Hexagon 50"/>
            <p:cNvSpPr/>
            <p:nvPr/>
          </p:nvSpPr>
          <p:spPr>
            <a:xfrm rot="1800000">
              <a:off x="3719425"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2" name="Hexagon 51"/>
            <p:cNvSpPr/>
            <p:nvPr/>
          </p:nvSpPr>
          <p:spPr>
            <a:xfrm rot="1800000">
              <a:off x="3728949" y="15922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3" name="Hexagon 52"/>
            <p:cNvSpPr/>
            <p:nvPr/>
          </p:nvSpPr>
          <p:spPr>
            <a:xfrm rot="1800000">
              <a:off x="2976524" y="325438"/>
              <a:ext cx="1601682" cy="1389062"/>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4" name="Hexagon 53"/>
            <p:cNvSpPr/>
            <p:nvPr/>
          </p:nvSpPr>
          <p:spPr>
            <a:xfrm rot="1800000">
              <a:off x="4462326" y="5383213"/>
              <a:ext cx="1601682" cy="1389062"/>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5" name="Freeform 54"/>
            <p:cNvSpPr/>
            <p:nvPr/>
          </p:nvSpPr>
          <p:spPr>
            <a:xfrm rot="1800000">
              <a:off x="-382404" y="4202113"/>
              <a:ext cx="1261980"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6" name="Hexagon 55"/>
            <p:cNvSpPr/>
            <p:nvPr/>
          </p:nvSpPr>
          <p:spPr>
            <a:xfrm rot="1800000">
              <a:off x="23969" y="540226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7" name="Hexagon 56"/>
            <p:cNvSpPr/>
            <p:nvPr/>
          </p:nvSpPr>
          <p:spPr>
            <a:xfrm rot="1800000">
              <a:off x="52542" y="2849563"/>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8" name="Hexagon 57"/>
            <p:cNvSpPr/>
            <p:nvPr/>
          </p:nvSpPr>
          <p:spPr>
            <a:xfrm rot="1800000">
              <a:off x="776394" y="4125913"/>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9" name="Hexagon 58"/>
            <p:cNvSpPr/>
            <p:nvPr/>
          </p:nvSpPr>
          <p:spPr>
            <a:xfrm rot="1800000">
              <a:off x="1509771" y="54117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0" name="Hexagon 59"/>
            <p:cNvSpPr/>
            <p:nvPr/>
          </p:nvSpPr>
          <p:spPr>
            <a:xfrm rot="1800000">
              <a:off x="1528820" y="2859088"/>
              <a:ext cx="1601682"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5" name="Hexagon 94"/>
            <p:cNvSpPr/>
            <p:nvPr/>
          </p:nvSpPr>
          <p:spPr>
            <a:xfrm rot="1800000">
              <a:off x="795443" y="1563688"/>
              <a:ext cx="1601682"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6" name="Hexagon 95"/>
            <p:cNvSpPr/>
            <p:nvPr/>
          </p:nvSpPr>
          <p:spPr>
            <a:xfrm rot="1800000">
              <a:off x="6806909" y="4144963"/>
              <a:ext cx="1600094" cy="1389062"/>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7" name="Hexagon 96"/>
            <p:cNvSpPr/>
            <p:nvPr/>
          </p:nvSpPr>
          <p:spPr>
            <a:xfrm rot="1800000">
              <a:off x="7549810" y="5421313"/>
              <a:ext cx="1600094" cy="1389062"/>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8" name="Hexagon 97"/>
            <p:cNvSpPr/>
            <p:nvPr/>
          </p:nvSpPr>
          <p:spPr>
            <a:xfrm rot="1800000">
              <a:off x="7549810" y="2868613"/>
              <a:ext cx="1600094" cy="1389062"/>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9" name="Freeform 98"/>
            <p:cNvSpPr/>
            <p:nvPr/>
          </p:nvSpPr>
          <p:spPr>
            <a:xfrm rot="1800000">
              <a:off x="8306997" y="4056063"/>
              <a:ext cx="1242931" cy="1387475"/>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0" name="Freeform 99"/>
            <p:cNvSpPr/>
            <p:nvPr/>
          </p:nvSpPr>
          <p:spPr>
            <a:xfrm rot="1800000">
              <a:off x="8306997" y="1511300"/>
              <a:ext cx="1241343" cy="1389063"/>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66" name="Rectangle 65"/>
          <p:cNvSpPr/>
          <p:nvPr/>
        </p:nvSpPr>
        <p:spPr>
          <a:xfrm>
            <a:off x="457200" y="333375"/>
            <a:ext cx="8229600" cy="618648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0" name="Rectangle 69"/>
          <p:cNvSpPr/>
          <p:nvPr/>
        </p:nvSpPr>
        <p:spPr>
          <a:xfrm>
            <a:off x="4560888" y="-22225"/>
            <a:ext cx="3679825" cy="700088"/>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1" name="Rectangle 70"/>
          <p:cNvSpPr/>
          <p:nvPr/>
        </p:nvSpPr>
        <p:spPr>
          <a:xfrm>
            <a:off x="4649788" y="-22225"/>
            <a:ext cx="3505200" cy="623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30" name="Title Placeholder 1"/>
          <p:cNvSpPr>
            <a:spLocks noGrp="1"/>
          </p:cNvSpPr>
          <p:nvPr>
            <p:ph type="title"/>
          </p:nvPr>
        </p:nvSpPr>
        <p:spPr bwMode="auto">
          <a:xfrm>
            <a:off x="1042988" y="1027113"/>
            <a:ext cx="702468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lv-LV" altLang="lv-LV" smtClean="0"/>
              <a:t>Rediģēt šablona virsraksta stilu</a:t>
            </a:r>
            <a:endParaRPr lang="en-US" altLang="lv-LV" smtClean="0"/>
          </a:p>
        </p:txBody>
      </p:sp>
      <p:sp>
        <p:nvSpPr>
          <p:cNvPr id="1031" name="Text Placeholder 2"/>
          <p:cNvSpPr>
            <a:spLocks noGrp="1"/>
          </p:cNvSpPr>
          <p:nvPr>
            <p:ph type="body" idx="1"/>
          </p:nvPr>
        </p:nvSpPr>
        <p:spPr bwMode="auto">
          <a:xfrm>
            <a:off x="1042988" y="2324100"/>
            <a:ext cx="6777037" cy="350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lv-LV" altLang="lv-LV" smtClean="0"/>
              <a:t>Rediģēt šablona teksta stilus</a:t>
            </a:r>
          </a:p>
          <a:p>
            <a:pPr lvl="1"/>
            <a:r>
              <a:rPr lang="lv-LV" altLang="lv-LV" smtClean="0"/>
              <a:t>Otrais līmenis</a:t>
            </a:r>
          </a:p>
          <a:p>
            <a:pPr lvl="2"/>
            <a:r>
              <a:rPr lang="lv-LV" altLang="lv-LV" smtClean="0"/>
              <a:t>Trešais līmenis</a:t>
            </a:r>
          </a:p>
          <a:p>
            <a:pPr lvl="3"/>
            <a:r>
              <a:rPr lang="lv-LV" altLang="lv-LV" smtClean="0"/>
              <a:t>Ceturtais līmenis</a:t>
            </a:r>
          </a:p>
          <a:p>
            <a:pPr lvl="4"/>
            <a:r>
              <a:rPr lang="lv-LV" altLang="lv-LV" smtClean="0"/>
              <a:t>Piektais līmenis</a:t>
            </a:r>
            <a:endParaRPr lang="en-US" altLang="lv-LV" smtClean="0"/>
          </a:p>
        </p:txBody>
      </p:sp>
      <p:sp>
        <p:nvSpPr>
          <p:cNvPr id="4" name="Date Placeholder 3"/>
          <p:cNvSpPr>
            <a:spLocks noGrp="1"/>
          </p:cNvSpPr>
          <p:nvPr>
            <p:ph type="dt" sz="half" idx="2"/>
          </p:nvPr>
        </p:nvSpPr>
        <p:spPr>
          <a:xfrm>
            <a:off x="5997575" y="223838"/>
            <a:ext cx="2133600" cy="365125"/>
          </a:xfrm>
          <a:prstGeom prst="rect">
            <a:avLst/>
          </a:prstGeom>
        </p:spPr>
        <p:txBody>
          <a:bodyPr vert="horz" lIns="91440" tIns="45720" rIns="91440" bIns="45720" rtlCol="0" anchor="ctr"/>
          <a:lstStyle>
            <a:lvl1pPr algn="r">
              <a:defRPr sz="1200">
                <a:solidFill>
                  <a:srgbClr val="FEFEFE"/>
                </a:solidFill>
              </a:defRPr>
            </a:lvl1pPr>
          </a:lstStyle>
          <a:p>
            <a:pPr>
              <a:defRPr/>
            </a:pPr>
            <a:endParaRPr lang="lv-LV"/>
          </a:p>
        </p:txBody>
      </p:sp>
      <p:sp>
        <p:nvSpPr>
          <p:cNvPr id="5" name="Footer Placeholder 4"/>
          <p:cNvSpPr>
            <a:spLocks noGrp="1"/>
          </p:cNvSpPr>
          <p:nvPr>
            <p:ph type="ftr" sz="quarter" idx="3"/>
          </p:nvPr>
        </p:nvSpPr>
        <p:spPr>
          <a:xfrm>
            <a:off x="4641850" y="5851525"/>
            <a:ext cx="3502025"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lv-LV"/>
          </a:p>
        </p:txBody>
      </p:sp>
      <p:sp>
        <p:nvSpPr>
          <p:cNvPr id="6" name="Slide Number Placeholder 5"/>
          <p:cNvSpPr>
            <a:spLocks noGrp="1"/>
          </p:cNvSpPr>
          <p:nvPr>
            <p:ph type="sldNum" sz="quarter" idx="4"/>
          </p:nvPr>
        </p:nvSpPr>
        <p:spPr>
          <a:xfrm>
            <a:off x="4649788" y="223838"/>
            <a:ext cx="1331912" cy="365125"/>
          </a:xfrm>
          <a:prstGeom prst="rect">
            <a:avLst/>
          </a:prstGeom>
        </p:spPr>
        <p:txBody>
          <a:bodyPr vert="horz" lIns="91440" tIns="45720" rIns="91440" bIns="45720" rtlCol="0" anchor="ctr"/>
          <a:lstStyle>
            <a:lvl1pPr algn="l">
              <a:defRPr sz="1200">
                <a:solidFill>
                  <a:srgbClr val="FEFEFE"/>
                </a:solidFill>
              </a:defRPr>
            </a:lvl1pPr>
          </a:lstStyle>
          <a:p>
            <a:pPr>
              <a:defRPr/>
            </a:pPr>
            <a:fld id="{95DF7A77-0EFF-4910-B574-39C6538132CC}" type="slidenum">
              <a:rPr lang="lv-LV"/>
              <a:pPr>
                <a:defRPr/>
              </a:pPr>
              <a:t>‹#›</a:t>
            </a:fld>
            <a:endParaRPr lang="lv-LV"/>
          </a:p>
        </p:txBody>
      </p:sp>
    </p:spTree>
  </p:cSld>
  <p:clrMap bg1="lt1" tx1="dk1" bg2="lt2" tx2="dk2" accent1="accent1" accent2="accent2" accent3="accent3" accent4="accent4" accent5="accent5" accent6="accent6" hlink="hlink" folHlink="folHlink"/>
  <p:sldLayoutIdLst>
    <p:sldLayoutId id="2147484326" r:id="rId1"/>
    <p:sldLayoutId id="2147484318" r:id="rId2"/>
    <p:sldLayoutId id="2147484319" r:id="rId3"/>
    <p:sldLayoutId id="2147484320" r:id="rId4"/>
    <p:sldLayoutId id="2147484321" r:id="rId5"/>
    <p:sldLayoutId id="2147484322" r:id="rId6"/>
    <p:sldLayoutId id="2147484323" r:id="rId7"/>
    <p:sldLayoutId id="2147484327" r:id="rId8"/>
    <p:sldLayoutId id="2147484328" r:id="rId9"/>
    <p:sldLayoutId id="2147484324" r:id="rId10"/>
    <p:sldLayoutId id="2147484325" r:id="rId11"/>
  </p:sldLayoutIdLst>
  <p:txStyles>
    <p:titleStyle>
      <a:lvl1pPr algn="l" rtl="0" eaLnBrk="0" fontAlgn="base" hangingPunct="0">
        <a:spcBef>
          <a:spcPct val="0"/>
        </a:spcBef>
        <a:spcAft>
          <a:spcPct val="0"/>
        </a:spcAft>
        <a:defRPr sz="4000" kern="1200">
          <a:solidFill>
            <a:schemeClr val="accent1"/>
          </a:solidFill>
          <a:latin typeface="+mj-lt"/>
          <a:ea typeface="+mj-ea"/>
          <a:cs typeface="+mj-cs"/>
        </a:defRPr>
      </a:lvl1pPr>
      <a:lvl2pPr algn="l" rtl="0" eaLnBrk="0" fontAlgn="base" hangingPunct="0">
        <a:spcBef>
          <a:spcPct val="0"/>
        </a:spcBef>
        <a:spcAft>
          <a:spcPct val="0"/>
        </a:spcAft>
        <a:defRPr sz="4000">
          <a:solidFill>
            <a:schemeClr val="accent1"/>
          </a:solidFill>
          <a:latin typeface="Century Gothic" pitchFamily="34" charset="0"/>
        </a:defRPr>
      </a:lvl2pPr>
      <a:lvl3pPr algn="l" rtl="0" eaLnBrk="0" fontAlgn="base" hangingPunct="0">
        <a:spcBef>
          <a:spcPct val="0"/>
        </a:spcBef>
        <a:spcAft>
          <a:spcPct val="0"/>
        </a:spcAft>
        <a:defRPr sz="4000">
          <a:solidFill>
            <a:schemeClr val="accent1"/>
          </a:solidFill>
          <a:latin typeface="Century Gothic" pitchFamily="34" charset="0"/>
        </a:defRPr>
      </a:lvl3pPr>
      <a:lvl4pPr algn="l" rtl="0" eaLnBrk="0" fontAlgn="base" hangingPunct="0">
        <a:spcBef>
          <a:spcPct val="0"/>
        </a:spcBef>
        <a:spcAft>
          <a:spcPct val="0"/>
        </a:spcAft>
        <a:defRPr sz="4000">
          <a:solidFill>
            <a:schemeClr val="accent1"/>
          </a:solidFill>
          <a:latin typeface="Century Gothic" pitchFamily="34" charset="0"/>
        </a:defRPr>
      </a:lvl4pPr>
      <a:lvl5pPr algn="l" rtl="0" eaLnBrk="0" fontAlgn="base" hangingPunct="0">
        <a:spcBef>
          <a:spcPct val="0"/>
        </a:spcBef>
        <a:spcAft>
          <a:spcPct val="0"/>
        </a:spcAft>
        <a:defRPr sz="4000">
          <a:solidFill>
            <a:schemeClr val="accent1"/>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3050" algn="l" rtl="0" eaLnBrk="0" fontAlgn="base" hangingPunct="0">
        <a:spcBef>
          <a:spcPct val="20000"/>
        </a:spcBef>
        <a:spcAft>
          <a:spcPct val="0"/>
        </a:spcAft>
        <a:buClr>
          <a:schemeClr val="accent1"/>
        </a:buClr>
        <a:buSzPct val="76000"/>
        <a:buFont typeface="Wingdings 2" pitchFamily="18" charset="2"/>
        <a:buChar char=""/>
        <a:defRPr sz="2400" kern="1200">
          <a:solidFill>
            <a:schemeClr val="tx2"/>
          </a:solidFill>
          <a:latin typeface="+mn-lt"/>
          <a:ea typeface="+mn-ea"/>
          <a:cs typeface="+mn-cs"/>
        </a:defRPr>
      </a:lvl1pPr>
      <a:lvl2pPr marL="639763" indent="-273050" algn="l" rtl="0" eaLnBrk="0" fontAlgn="base" hangingPunct="0">
        <a:spcBef>
          <a:spcPct val="20000"/>
        </a:spcBef>
        <a:spcAft>
          <a:spcPct val="0"/>
        </a:spcAft>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rtl="0" eaLnBrk="0" fontAlgn="base" hangingPunct="0">
        <a:spcBef>
          <a:spcPct val="20000"/>
        </a:spcBef>
        <a:spcAft>
          <a:spcPct val="0"/>
        </a:spcAft>
        <a:buClr>
          <a:schemeClr val="accent1"/>
        </a:buClr>
        <a:buSzPct val="76000"/>
        <a:buFont typeface="Wingdings 2" pitchFamily="18" charset="2"/>
        <a:buChar char=""/>
        <a:defRPr sz="2000" kern="1200">
          <a:solidFill>
            <a:schemeClr val="tx2"/>
          </a:solidFill>
          <a:latin typeface="+mn-lt"/>
          <a:ea typeface="+mn-ea"/>
          <a:cs typeface="+mn-cs"/>
        </a:defRPr>
      </a:lvl3pPr>
      <a:lvl4pPr marL="1123950" indent="-228600" algn="l" rtl="0" eaLnBrk="0" fontAlgn="base" hangingPunct="0">
        <a:spcBef>
          <a:spcPct val="20000"/>
        </a:spcBef>
        <a:spcAft>
          <a:spcPct val="0"/>
        </a:spcAft>
        <a:buClr>
          <a:schemeClr val="accent1"/>
        </a:buClr>
        <a:buSzPct val="76000"/>
        <a:buFont typeface="Wingdings 2" pitchFamily="18" charset="2"/>
        <a:buChar char=""/>
        <a:defRPr kern="1200">
          <a:solidFill>
            <a:schemeClr val="tx2"/>
          </a:solidFill>
          <a:latin typeface="+mn-lt"/>
          <a:ea typeface="+mn-ea"/>
          <a:cs typeface="+mn-cs"/>
        </a:defRPr>
      </a:lvl4pPr>
      <a:lvl5pPr marL="1325563" indent="-228600" algn="l" rtl="0" eaLnBrk="0" fontAlgn="base" hangingPunct="0">
        <a:spcBef>
          <a:spcPct val="20000"/>
        </a:spcBef>
        <a:spcAft>
          <a:spcPct val="0"/>
        </a:spcAft>
        <a:buClr>
          <a:schemeClr val="accent1"/>
        </a:buClr>
        <a:buSzPct val="76000"/>
        <a:buFont typeface="Wingdings 2" pitchFamily="18" charset="2"/>
        <a:buChar char=""/>
        <a:defRPr sz="1600" kern="120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79388" y="1700213"/>
            <a:ext cx="3600450" cy="3143250"/>
          </a:xfrm>
        </p:spPr>
        <p:txBody>
          <a:bodyPr rtlCol="0">
            <a:noAutofit/>
          </a:bodyPr>
          <a:lstStyle/>
          <a:p>
            <a:pPr algn="just" eaLnBrk="1" fontAlgn="auto" hangingPunct="1">
              <a:spcAft>
                <a:spcPts val="0"/>
              </a:spcAft>
              <a:defRPr/>
            </a:pPr>
            <a:r>
              <a:rPr lang="lv-LV" sz="1800" b="1" i="1" dirty="0" smtClean="0">
                <a:effectLst>
                  <a:outerShdw blurRad="38100" dist="38100" dir="2700000" algn="tl">
                    <a:srgbClr val="C0C0C0"/>
                  </a:outerShdw>
                </a:effectLst>
                <a:cs typeface="Times New Roman" pitchFamily="18" charset="0"/>
              </a:rPr>
              <a:t/>
            </a:r>
            <a:br>
              <a:rPr lang="lv-LV" sz="1800" b="1" i="1" dirty="0" smtClean="0">
                <a:effectLst>
                  <a:outerShdw blurRad="38100" dist="38100" dir="2700000" algn="tl">
                    <a:srgbClr val="C0C0C0"/>
                  </a:outerShdw>
                </a:effectLst>
                <a:cs typeface="Times New Roman" pitchFamily="18" charset="0"/>
              </a:rPr>
            </a:br>
            <a:r>
              <a:rPr lang="lv-LV" sz="2800" b="1" i="1" dirty="0" smtClean="0">
                <a:effectLst>
                  <a:outerShdw blurRad="38100" dist="38100" dir="2700000" algn="tl">
                    <a:srgbClr val="C0C0C0"/>
                  </a:outerShdw>
                </a:effectLst>
                <a:latin typeface="Arial" pitchFamily="34" charset="0"/>
                <a:cs typeface="Arial" pitchFamily="34" charset="0"/>
              </a:rPr>
              <a:t/>
            </a:r>
            <a:br>
              <a:rPr lang="lv-LV" sz="2800" b="1" i="1" dirty="0" smtClean="0">
                <a:effectLst>
                  <a:outerShdw blurRad="38100" dist="38100" dir="2700000" algn="tl">
                    <a:srgbClr val="C0C0C0"/>
                  </a:outerShdw>
                </a:effectLst>
                <a:latin typeface="Arial" pitchFamily="34" charset="0"/>
                <a:cs typeface="Arial" pitchFamily="34" charset="0"/>
              </a:rPr>
            </a:br>
            <a:r>
              <a:rPr lang="lv-LV" sz="2800" dirty="0"/>
              <a:t/>
            </a:r>
            <a:br>
              <a:rPr lang="lv-LV" sz="2800" dirty="0"/>
            </a:br>
            <a:r>
              <a:rPr lang="lv-LV" sz="2800" dirty="0" smtClean="0"/>
              <a:t/>
            </a:r>
            <a:br>
              <a:rPr lang="lv-LV" sz="2800" dirty="0" smtClean="0"/>
            </a:br>
            <a:r>
              <a:rPr lang="lv-LV" sz="2800" dirty="0"/>
              <a:t/>
            </a:r>
            <a:br>
              <a:rPr lang="lv-LV" sz="2800" dirty="0"/>
            </a:br>
            <a:r>
              <a:rPr lang="lv-LV" sz="2800" dirty="0" smtClean="0"/>
              <a:t/>
            </a:r>
            <a:br>
              <a:rPr lang="lv-LV" sz="2800" dirty="0" smtClean="0"/>
            </a:br>
            <a:r>
              <a:rPr lang="lv-LV" sz="2800" dirty="0"/>
              <a:t/>
            </a:r>
            <a:br>
              <a:rPr lang="lv-LV" sz="2800" dirty="0"/>
            </a:br>
            <a:r>
              <a:rPr lang="lv-LV" sz="2800" dirty="0" smtClean="0"/>
              <a:t/>
            </a:r>
            <a:br>
              <a:rPr lang="lv-LV" sz="2800" dirty="0" smtClean="0"/>
            </a:br>
            <a:r>
              <a:rPr lang="lv-LV" sz="2800" dirty="0"/>
              <a:t/>
            </a:r>
            <a:br>
              <a:rPr lang="lv-LV" sz="2800" dirty="0"/>
            </a:br>
            <a:r>
              <a:rPr lang="lv-LV" sz="2800" dirty="0" smtClean="0"/>
              <a:t/>
            </a:r>
            <a:br>
              <a:rPr lang="lv-LV" sz="2800" dirty="0" smtClean="0"/>
            </a:br>
            <a:r>
              <a:rPr lang="lv-LV" sz="2800" dirty="0"/>
              <a:t/>
            </a:r>
            <a:br>
              <a:rPr lang="lv-LV" sz="2800" dirty="0"/>
            </a:br>
            <a:r>
              <a:rPr lang="lv-LV" sz="2800" dirty="0" smtClean="0"/>
              <a:t/>
            </a:r>
            <a:br>
              <a:rPr lang="lv-LV" sz="2800" dirty="0" smtClean="0"/>
            </a:br>
            <a:r>
              <a:rPr lang="lv-LV" sz="2800" dirty="0"/>
              <a:t/>
            </a:r>
            <a:br>
              <a:rPr lang="lv-LV" sz="2800" dirty="0"/>
            </a:br>
            <a:r>
              <a:rPr lang="lv-LV" sz="2800" dirty="0" smtClean="0"/>
              <a:t/>
            </a:r>
            <a:br>
              <a:rPr lang="lv-LV" sz="2800" dirty="0" smtClean="0"/>
            </a:br>
            <a:r>
              <a:rPr lang="lv-LV" sz="2800" dirty="0"/>
              <a:t/>
            </a:r>
            <a:br>
              <a:rPr lang="lv-LV" sz="2800" dirty="0"/>
            </a:br>
            <a:r>
              <a:rPr lang="lv-LV" sz="2400" b="1" dirty="0" smtClean="0">
                <a:solidFill>
                  <a:schemeClr val="tx1"/>
                </a:solidFill>
                <a:latin typeface="Times New Roman" panose="02020603050405020304" pitchFamily="18" charset="0"/>
                <a:cs typeface="Times New Roman" panose="02020603050405020304" pitchFamily="18" charset="0"/>
              </a:rPr>
              <a:t>Diskusija </a:t>
            </a:r>
            <a:r>
              <a:rPr lang="lv-LV" sz="2400" b="1" dirty="0">
                <a:solidFill>
                  <a:schemeClr val="tx1"/>
                </a:solidFill>
                <a:latin typeface="Times New Roman" panose="02020603050405020304" pitchFamily="18" charset="0"/>
                <a:cs typeface="Times New Roman" panose="02020603050405020304" pitchFamily="18" charset="0"/>
              </a:rPr>
              <a:t>„Ģimenes tiesības, jurisdikcija, piemērojamais likums, spriedumu atzīšana un izpilde, kā arī bērnu pārrobežu nolaupīšanas civiltiesiskie aspekti” – regulu Nr. 2201/2003, Nr. 1259/2010 un atbilstošo starptautisko konvenciju piemērošanas </a:t>
            </a:r>
            <a:r>
              <a:rPr lang="lv-LV" sz="2400" b="1" dirty="0" smtClean="0">
                <a:solidFill>
                  <a:schemeClr val="tx1"/>
                </a:solidFill>
                <a:latin typeface="Times New Roman" panose="02020603050405020304" pitchFamily="18" charset="0"/>
                <a:cs typeface="Times New Roman" panose="02020603050405020304" pitchFamily="18" charset="0"/>
              </a:rPr>
              <a:t>prakse</a:t>
            </a:r>
            <a:r>
              <a:rPr lang="lv-LV" sz="2400" dirty="0">
                <a:solidFill>
                  <a:schemeClr val="tx1"/>
                </a:solidFill>
              </a:rPr>
              <a:t/>
            </a:r>
            <a:br>
              <a:rPr lang="lv-LV" sz="2400" dirty="0">
                <a:solidFill>
                  <a:schemeClr val="tx1"/>
                </a:solidFill>
              </a:rPr>
            </a:br>
            <a:r>
              <a:rPr lang="lv-LV" sz="1600" dirty="0" smtClean="0">
                <a:solidFill>
                  <a:schemeClr val="tx1"/>
                </a:solidFill>
                <a:effectLst>
                  <a:outerShdw blurRad="38100" dist="38100" dir="2700000" algn="tl">
                    <a:srgbClr val="C0C0C0"/>
                  </a:outerShdw>
                </a:effectLst>
              </a:rPr>
              <a:t/>
            </a:r>
            <a:br>
              <a:rPr lang="lv-LV" sz="1600" dirty="0" smtClean="0">
                <a:solidFill>
                  <a:schemeClr val="tx1"/>
                </a:solidFill>
                <a:effectLst>
                  <a:outerShdw blurRad="38100" dist="38100" dir="2700000" algn="tl">
                    <a:srgbClr val="C0C0C0"/>
                  </a:outerShdw>
                </a:effectLst>
              </a:rPr>
            </a:br>
            <a:endParaRPr lang="lv-LV" sz="1800" b="1" i="1" dirty="0" smtClean="0">
              <a:solidFill>
                <a:schemeClr val="tx1"/>
              </a:solidFill>
              <a:effectLst>
                <a:outerShdw blurRad="38100" dist="38100" dir="2700000" algn="tl">
                  <a:srgbClr val="C0C0C0"/>
                </a:outerShdw>
              </a:effectLst>
              <a:cs typeface="Times New Roman" pitchFamily="18" charset="0"/>
            </a:endParaRPr>
          </a:p>
        </p:txBody>
      </p:sp>
      <p:sp>
        <p:nvSpPr>
          <p:cNvPr id="5123" name="Rectangle 3"/>
          <p:cNvSpPr>
            <a:spLocks noGrp="1" noChangeArrowheads="1"/>
          </p:cNvSpPr>
          <p:nvPr>
            <p:ph type="subTitle" idx="1"/>
          </p:nvPr>
        </p:nvSpPr>
        <p:spPr>
          <a:xfrm>
            <a:off x="1357313" y="4643438"/>
            <a:ext cx="7407275" cy="1752600"/>
          </a:xfrm>
        </p:spPr>
        <p:txBody>
          <a:bodyPr/>
          <a:lstStyle/>
          <a:p>
            <a:pPr algn="r" eaLnBrk="1" hangingPunct="1">
              <a:lnSpc>
                <a:spcPct val="90000"/>
              </a:lnSpc>
            </a:pPr>
            <a:endParaRPr lang="lv-LV" altLang="lv-LV" sz="2400" smtClean="0"/>
          </a:p>
          <a:p>
            <a:pPr algn="r" eaLnBrk="1" hangingPunct="1">
              <a:lnSpc>
                <a:spcPct val="90000"/>
              </a:lnSpc>
            </a:pPr>
            <a:endParaRPr lang="lv-LV" altLang="lv-LV" sz="2400" smtClean="0"/>
          </a:p>
        </p:txBody>
      </p:sp>
      <p:sp>
        <p:nvSpPr>
          <p:cNvPr id="8196" name="Rectangle 3"/>
          <p:cNvSpPr>
            <a:spLocks noChangeArrowheads="1"/>
          </p:cNvSpPr>
          <p:nvPr/>
        </p:nvSpPr>
        <p:spPr bwMode="auto">
          <a:xfrm>
            <a:off x="5435600" y="3860800"/>
            <a:ext cx="2736850" cy="1477963"/>
          </a:xfrm>
          <a:prstGeom prst="rect">
            <a:avLst/>
          </a:prstGeom>
          <a:noFill/>
          <a:ln w="9525">
            <a:noFill/>
            <a:miter lim="800000"/>
            <a:headEnd/>
            <a:tailEnd/>
          </a:ln>
        </p:spPr>
        <p:txBody>
          <a:bodyPr>
            <a:spAutoFit/>
          </a:bodyPr>
          <a:lstStyle/>
          <a:p>
            <a:pPr>
              <a:defRPr/>
            </a:pPr>
            <a:r>
              <a:rPr lang="lv-LV" dirty="0">
                <a:latin typeface="Tahoma" pitchFamily="34" charset="0"/>
                <a:cs typeface="Tahoma" pitchFamily="34" charset="0"/>
              </a:rPr>
              <a:t>Dr.iur. </a:t>
            </a:r>
            <a:r>
              <a:rPr lang="lv-LV" b="1" dirty="0">
                <a:latin typeface="Tahoma" pitchFamily="34" charset="0"/>
                <a:cs typeface="Tahoma" pitchFamily="34" charset="0"/>
              </a:rPr>
              <a:t>Kucina Irēna</a:t>
            </a:r>
            <a:r>
              <a:rPr lang="lv-LV" dirty="0">
                <a:latin typeface="Tahoma" pitchFamily="34" charset="0"/>
                <a:cs typeface="Tahoma" pitchFamily="34" charset="0"/>
              </a:rPr>
              <a:t>,</a:t>
            </a:r>
            <a:r>
              <a:rPr lang="lv-LV" b="1" dirty="0">
                <a:latin typeface="Tahoma" pitchFamily="34" charset="0"/>
                <a:cs typeface="Tahoma" pitchFamily="34" charset="0"/>
              </a:rPr>
              <a:t/>
            </a:r>
            <a:br>
              <a:rPr lang="lv-LV" b="1" dirty="0">
                <a:latin typeface="Tahoma" pitchFamily="34" charset="0"/>
                <a:cs typeface="Tahoma" pitchFamily="34" charset="0"/>
              </a:rPr>
            </a:br>
            <a:r>
              <a:rPr lang="lv-LV" dirty="0">
                <a:latin typeface="Tahoma" pitchFamily="34" charset="0"/>
                <a:cs typeface="Tahoma" pitchFamily="34" charset="0"/>
              </a:rPr>
              <a:t>Latvijas Tiesnešu mācību centra lektore, TM valsts sekretāra vietniece tiesu jautājumos </a:t>
            </a:r>
            <a:r>
              <a:rPr lang="lv-LV" dirty="0">
                <a:solidFill>
                  <a:schemeClr val="tx2">
                    <a:lumMod val="60000"/>
                    <a:lumOff val="40000"/>
                  </a:schemeClr>
                </a:solidFill>
                <a:latin typeface="Tahoma" pitchFamily="34" charset="0"/>
                <a:cs typeface="Tahoma" pitchFamily="34" charset="0"/>
              </a:rPr>
              <a:t> </a:t>
            </a:r>
          </a:p>
        </p:txBody>
      </p:sp>
      <p:sp>
        <p:nvSpPr>
          <p:cNvPr id="5" name="TextBox 1"/>
          <p:cNvSpPr txBox="1">
            <a:spLocks noChangeArrowheads="1"/>
          </p:cNvSpPr>
          <p:nvPr/>
        </p:nvSpPr>
        <p:spPr bwMode="auto">
          <a:xfrm>
            <a:off x="1990725" y="5503863"/>
            <a:ext cx="69262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ndara" pitchFamily="34" charset="0"/>
                <a:ea typeface="MS PGothic" pitchFamily="34" charset="-128"/>
              </a:defRPr>
            </a:lvl1pPr>
            <a:lvl2pPr marL="742950" indent="-285750">
              <a:defRPr>
                <a:solidFill>
                  <a:schemeClr val="tx1"/>
                </a:solidFill>
                <a:latin typeface="Candara" pitchFamily="34" charset="0"/>
                <a:ea typeface="MS PGothic" pitchFamily="34" charset="-128"/>
              </a:defRPr>
            </a:lvl2pPr>
            <a:lvl3pPr marL="1143000" indent="-228600">
              <a:defRPr>
                <a:solidFill>
                  <a:schemeClr val="tx1"/>
                </a:solidFill>
                <a:latin typeface="Candara" pitchFamily="34" charset="0"/>
                <a:ea typeface="MS PGothic" pitchFamily="34" charset="-128"/>
              </a:defRPr>
            </a:lvl3pPr>
            <a:lvl4pPr marL="1600200" indent="-228600">
              <a:defRPr>
                <a:solidFill>
                  <a:schemeClr val="tx1"/>
                </a:solidFill>
                <a:latin typeface="Candara" pitchFamily="34" charset="0"/>
                <a:ea typeface="MS PGothic" pitchFamily="34" charset="-128"/>
              </a:defRPr>
            </a:lvl4pPr>
            <a:lvl5pPr marL="2057400" indent="-228600">
              <a:defRPr>
                <a:solidFill>
                  <a:schemeClr val="tx1"/>
                </a:solidFill>
                <a:latin typeface="Candara"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ndara"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ndara"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ndara"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ndara" pitchFamily="34" charset="0"/>
                <a:ea typeface="MS PGothic" pitchFamily="34" charset="-128"/>
              </a:defRPr>
            </a:lvl9pPr>
          </a:lstStyle>
          <a:p>
            <a:pPr marL="0" marR="0" lvl="0" indent="0" algn="just" defTabSz="914400" eaLnBrk="0" fontAlgn="auto" latinLnBrk="0" hangingPunct="0">
              <a:lnSpc>
                <a:spcPct val="100000"/>
              </a:lnSpc>
              <a:spcBef>
                <a:spcPts val="0"/>
              </a:spcBef>
              <a:spcAft>
                <a:spcPts val="0"/>
              </a:spcAft>
              <a:buClrTx/>
              <a:buSzTx/>
              <a:buFontTx/>
              <a:buNone/>
              <a:tabLst/>
              <a:defRPr/>
            </a:pPr>
            <a:r>
              <a:rPr kumimoji="0" lang="lv-LV" altLang="lv-LV" sz="1200" b="0" i="0" u="none" strike="noStrike" kern="0" cap="none" spc="0" normalizeH="0" baseline="0" noProof="0" smtClean="0">
                <a:ln>
                  <a:noFill/>
                </a:ln>
                <a:solidFill>
                  <a:prstClr val="black"/>
                </a:solidFill>
                <a:effectLst/>
                <a:uLnTx/>
                <a:uFillTx/>
                <a:latin typeface="Candara" pitchFamily="34" charset="0"/>
                <a:ea typeface="MS PGothic" pitchFamily="34" charset="-128"/>
              </a:rPr>
              <a:t>This presentation is</a:t>
            </a:r>
            <a:r>
              <a:rPr kumimoji="0" lang="en-US" altLang="lv-LV" sz="1200" b="0" i="0" u="none" strike="noStrike" kern="0" cap="none" spc="0" normalizeH="0" baseline="0" noProof="0" smtClean="0">
                <a:ln>
                  <a:noFill/>
                </a:ln>
                <a:solidFill>
                  <a:prstClr val="black"/>
                </a:solidFill>
                <a:effectLst/>
                <a:uLnTx/>
                <a:uFillTx/>
                <a:latin typeface="Candara" pitchFamily="34" charset="0"/>
                <a:ea typeface="MS PGothic" pitchFamily="34" charset="-128"/>
              </a:rPr>
              <a:t> Co-funded by the Civil Justice Programme of the European Union</a:t>
            </a:r>
            <a:r>
              <a:rPr kumimoji="0" lang="lv-LV" altLang="lv-LV" sz="1200" b="0" i="0" u="none" strike="noStrike" kern="0" cap="none" spc="0" normalizeH="0" baseline="0" noProof="0" smtClean="0">
                <a:ln>
                  <a:noFill/>
                </a:ln>
                <a:solidFill>
                  <a:prstClr val="black"/>
                </a:solidFill>
                <a:effectLst/>
                <a:uLnTx/>
                <a:uFillTx/>
                <a:latin typeface="Candara" pitchFamily="34" charset="0"/>
                <a:ea typeface="MS PGothic" pitchFamily="34" charset="-128"/>
              </a:rPr>
              <a:t> Project </a:t>
            </a:r>
            <a:r>
              <a:rPr kumimoji="0" lang="en-US" altLang="lv-LV" sz="1200" b="0" i="0" u="none" strike="noStrike" kern="0" cap="none" spc="0" normalizeH="0" baseline="0" noProof="0" smtClean="0">
                <a:ln>
                  <a:noFill/>
                </a:ln>
                <a:solidFill>
                  <a:prstClr val="black"/>
                </a:solidFill>
                <a:effectLst/>
                <a:uLnTx/>
                <a:uFillTx/>
                <a:latin typeface="Candara" pitchFamily="34" charset="0"/>
                <a:ea typeface="MS PGothic" pitchFamily="34" charset="-128"/>
              </a:rPr>
              <a:t>JUST/2013/JCIV/AG/4691 </a:t>
            </a:r>
            <a:r>
              <a:rPr kumimoji="0" lang="en-US" altLang="lv-LV" sz="1200" b="0" i="1" u="none" strike="noStrike" kern="0" cap="none" spc="0" normalizeH="0" baseline="0" noProof="0" smtClean="0">
                <a:ln>
                  <a:noFill/>
                </a:ln>
                <a:solidFill>
                  <a:prstClr val="black"/>
                </a:solidFill>
                <a:effectLst/>
                <a:uLnTx/>
                <a:uFillTx/>
                <a:latin typeface="Candara" pitchFamily="34" charset="0"/>
                <a:ea typeface="MS PGothic" pitchFamily="34" charset="-128"/>
              </a:rPr>
              <a:t>„The Court of Justice of the European Union and its case law in the area of civil justice”</a:t>
            </a:r>
            <a:r>
              <a:rPr kumimoji="0" lang="en-US" altLang="lv-LV" sz="1200" b="0" i="0" u="none" strike="noStrike" kern="0" cap="none" spc="0" normalizeH="0" baseline="0" noProof="0" smtClean="0">
                <a:ln>
                  <a:noFill/>
                </a:ln>
                <a:solidFill>
                  <a:prstClr val="black"/>
                </a:solidFill>
                <a:effectLst/>
                <a:uLnTx/>
                <a:uFillTx/>
                <a:latin typeface="Candara" pitchFamily="34" charset="0"/>
                <a:ea typeface="MS PGothic" pitchFamily="34" charset="-128"/>
              </a:rPr>
              <a:t>.</a:t>
            </a:r>
          </a:p>
        </p:txBody>
      </p:sp>
      <p:sp>
        <p:nvSpPr>
          <p:cNvPr id="6" name="TextBox 6"/>
          <p:cNvSpPr txBox="1">
            <a:spLocks noChangeArrowheads="1"/>
          </p:cNvSpPr>
          <p:nvPr/>
        </p:nvSpPr>
        <p:spPr bwMode="auto">
          <a:xfrm>
            <a:off x="1979613" y="6065838"/>
            <a:ext cx="69754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ndara" pitchFamily="34" charset="0"/>
                <a:ea typeface="MS PGothic" pitchFamily="34" charset="-128"/>
              </a:defRPr>
            </a:lvl1pPr>
            <a:lvl2pPr marL="742950" indent="-285750">
              <a:defRPr>
                <a:solidFill>
                  <a:schemeClr val="tx1"/>
                </a:solidFill>
                <a:latin typeface="Candara" pitchFamily="34" charset="0"/>
                <a:ea typeface="MS PGothic" pitchFamily="34" charset="-128"/>
              </a:defRPr>
            </a:lvl2pPr>
            <a:lvl3pPr marL="1143000" indent="-228600">
              <a:defRPr>
                <a:solidFill>
                  <a:schemeClr val="tx1"/>
                </a:solidFill>
                <a:latin typeface="Candara" pitchFamily="34" charset="0"/>
                <a:ea typeface="MS PGothic" pitchFamily="34" charset="-128"/>
              </a:defRPr>
            </a:lvl3pPr>
            <a:lvl4pPr marL="1600200" indent="-228600">
              <a:defRPr>
                <a:solidFill>
                  <a:schemeClr val="tx1"/>
                </a:solidFill>
                <a:latin typeface="Candara" pitchFamily="34" charset="0"/>
                <a:ea typeface="MS PGothic" pitchFamily="34" charset="-128"/>
              </a:defRPr>
            </a:lvl4pPr>
            <a:lvl5pPr marL="2057400" indent="-228600">
              <a:defRPr>
                <a:solidFill>
                  <a:schemeClr val="tx1"/>
                </a:solidFill>
                <a:latin typeface="Candara"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ndara"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ndara"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ndara"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ndara" pitchFamily="34" charset="0"/>
                <a:ea typeface="MS PGothic" pitchFamily="34" charset="-128"/>
              </a:defRPr>
            </a:lvl9pPr>
          </a:lstStyle>
          <a:p>
            <a:pPr marL="0" marR="0" lvl="0" indent="0" algn="just" defTabSz="914400" eaLnBrk="0" fontAlgn="auto" latinLnBrk="0" hangingPunct="0">
              <a:lnSpc>
                <a:spcPct val="100000"/>
              </a:lnSpc>
              <a:spcBef>
                <a:spcPts val="0"/>
              </a:spcBef>
              <a:spcAft>
                <a:spcPts val="0"/>
              </a:spcAft>
              <a:buClrTx/>
              <a:buSzTx/>
              <a:buFontTx/>
              <a:buNone/>
              <a:tabLst/>
              <a:defRPr/>
            </a:pPr>
            <a:r>
              <a:rPr kumimoji="0" lang="lv-LV" altLang="lv-LV" sz="1200" b="0" i="0" u="none" strike="noStrike" kern="0" cap="none" spc="0" normalizeH="0" baseline="0" noProof="0" smtClean="0">
                <a:ln>
                  <a:noFill/>
                </a:ln>
                <a:solidFill>
                  <a:prstClr val="black"/>
                </a:solidFill>
                <a:effectLst/>
                <a:uLnTx/>
                <a:uFillTx/>
                <a:latin typeface="Candara" pitchFamily="34" charset="0"/>
                <a:ea typeface="MS PGothic" pitchFamily="34" charset="-128"/>
              </a:rPr>
              <a:t> Šī prezentācija izstrādāta ar Eiropas Savienības programmas „Civiltiesības” finansiālu atbalstu projekta</a:t>
            </a:r>
            <a:r>
              <a:rPr kumimoji="0" lang="lv-LV" altLang="lv-LV" sz="1200" b="0" i="1" u="none" strike="noStrike" kern="0" cap="none" spc="0" normalizeH="0" baseline="0" noProof="0" smtClean="0">
                <a:ln>
                  <a:noFill/>
                </a:ln>
                <a:solidFill>
                  <a:prstClr val="black"/>
                </a:solidFill>
                <a:effectLst/>
                <a:uLnTx/>
                <a:uFillTx/>
                <a:latin typeface="Candara" pitchFamily="34" charset="0"/>
                <a:ea typeface="MS PGothic" pitchFamily="34" charset="-128"/>
              </a:rPr>
              <a:t> </a:t>
            </a:r>
            <a:r>
              <a:rPr kumimoji="0" lang="lv-LV" altLang="lv-LV" sz="1200" b="0" i="0" u="none" strike="noStrike" kern="0" cap="none" spc="0" normalizeH="0" baseline="0" noProof="0" smtClean="0">
                <a:ln>
                  <a:noFill/>
                </a:ln>
                <a:solidFill>
                  <a:prstClr val="black"/>
                </a:solidFill>
                <a:effectLst/>
                <a:uLnTx/>
                <a:uFillTx/>
                <a:latin typeface="Candara" pitchFamily="34" charset="0"/>
                <a:ea typeface="MS PGothic" pitchFamily="34" charset="-128"/>
              </a:rPr>
              <a:t>Nr. JUST/2013/JCIV/AG/4691</a:t>
            </a:r>
            <a:r>
              <a:rPr kumimoji="0" lang="lv-LV" altLang="lv-LV" sz="1200" b="0" i="1" u="none" strike="noStrike" kern="0" cap="none" spc="0" normalizeH="0" baseline="0" noProof="0" smtClean="0">
                <a:ln>
                  <a:noFill/>
                </a:ln>
                <a:solidFill>
                  <a:prstClr val="black"/>
                </a:solidFill>
                <a:effectLst/>
                <a:uLnTx/>
                <a:uFillTx/>
                <a:latin typeface="Candara" pitchFamily="34" charset="0"/>
                <a:ea typeface="MS PGothic" pitchFamily="34" charset="-128"/>
              </a:rPr>
              <a:t> „Eiropas Savienības Tiesa un tās judikatūra pārrobežu tiesiskās sadarbības jomā civillietās”</a:t>
            </a:r>
            <a:r>
              <a:rPr kumimoji="0" lang="lv-LV" altLang="lv-LV" sz="1200" b="0" i="0" u="none" strike="noStrike" kern="0" cap="none" spc="0" normalizeH="0" baseline="0" noProof="0" smtClean="0">
                <a:ln>
                  <a:noFill/>
                </a:ln>
                <a:solidFill>
                  <a:prstClr val="black"/>
                </a:solidFill>
                <a:effectLst/>
                <a:uLnTx/>
                <a:uFillTx/>
                <a:latin typeface="Candara" pitchFamily="34" charset="0"/>
                <a:ea typeface="MS PGothic" pitchFamily="34" charset="-128"/>
              </a:rPr>
              <a:t> ietvaros</a:t>
            </a:r>
            <a:endParaRPr kumimoji="0" lang="en-US" altLang="lv-LV" sz="1200" b="0" i="0" u="none" strike="noStrike" kern="0" cap="none" spc="0" normalizeH="0" baseline="0" noProof="0" smtClean="0">
              <a:ln>
                <a:noFill/>
              </a:ln>
              <a:solidFill>
                <a:prstClr val="black"/>
              </a:solidFill>
              <a:effectLst/>
              <a:uLnTx/>
              <a:uFillTx/>
              <a:latin typeface="Candara" pitchFamily="34" charset="0"/>
              <a:ea typeface="MS PGothic" pitchFamily="34" charset="-128"/>
            </a:endParaRPr>
          </a:p>
        </p:txBody>
      </p:sp>
      <p:pic>
        <p:nvPicPr>
          <p:cNvPr id="7" name="Attēls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3850" y="5513388"/>
            <a:ext cx="1612900" cy="1138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subTitle" idx="4294967295"/>
          </p:nvPr>
        </p:nvSpPr>
        <p:spPr>
          <a:xfrm>
            <a:off x="539750" y="1341438"/>
            <a:ext cx="8064500" cy="5327650"/>
          </a:xfrm>
        </p:spPr>
        <p:txBody>
          <a:bodyPr/>
          <a:lstStyle/>
          <a:p>
            <a:pPr algn="just" eaLnBrk="1" hangingPunct="1">
              <a:lnSpc>
                <a:spcPct val="80000"/>
              </a:lnSpc>
              <a:buFont typeface="Wingdings 2" pitchFamily="18" charset="2"/>
              <a:buNone/>
            </a:pPr>
            <a:r>
              <a:rPr lang="lv-LV" altLang="lv-LV" sz="1800" b="1" smtClean="0">
                <a:solidFill>
                  <a:schemeClr val="tx1"/>
                </a:solidFill>
                <a:latin typeface="Times New Roman" pitchFamily="18" charset="0"/>
                <a:cs typeface="Times New Roman" pitchFamily="18" charset="0"/>
              </a:rPr>
              <a:t>Briseles IIbis Regulas 12.pants</a:t>
            </a:r>
          </a:p>
          <a:p>
            <a:pPr algn="just" eaLnBrk="1" hangingPunct="1">
              <a:lnSpc>
                <a:spcPct val="80000"/>
              </a:lnSpc>
              <a:buFont typeface="Wingdings 2" pitchFamily="18" charset="2"/>
              <a:buNone/>
            </a:pPr>
            <a:r>
              <a:rPr lang="lv-LV" altLang="lv-LV" sz="1800" smtClean="0">
                <a:solidFill>
                  <a:schemeClr val="tx1"/>
                </a:solidFill>
                <a:latin typeface="Times New Roman" pitchFamily="18" charset="0"/>
                <a:cs typeface="Times New Roman" pitchFamily="18" charset="0"/>
              </a:rPr>
              <a:t>Jāatzīmē, ka prasījumu apvienošana Briseles IIbis Regulas piemērošanas nolūkos ir iespējama tikai tad, ja ir izpildīti vairāki nosacījumi, proti, ja: </a:t>
            </a:r>
          </a:p>
          <a:p>
            <a:pPr algn="just" eaLnBrk="1" hangingPunct="1">
              <a:lnSpc>
                <a:spcPct val="80000"/>
              </a:lnSpc>
              <a:buFont typeface="Wingdings 2" pitchFamily="18" charset="2"/>
              <a:buAutoNum type="arabicParenR"/>
            </a:pPr>
            <a:r>
              <a:rPr lang="lv-LV" altLang="lv-LV" sz="1800" smtClean="0">
                <a:solidFill>
                  <a:schemeClr val="tx1"/>
                </a:solidFill>
                <a:latin typeface="Times New Roman" pitchFamily="18" charset="0"/>
                <a:cs typeface="Times New Roman" pitchFamily="18" charset="0"/>
              </a:rPr>
              <a:t>laulības lietu piekritības pamats izriet no kāda no tiem pamatiem, kas paredzēti Briseles IIbis Regulas 3.pantā;</a:t>
            </a:r>
          </a:p>
          <a:p>
            <a:pPr algn="just" eaLnBrk="1" hangingPunct="1">
              <a:lnSpc>
                <a:spcPct val="80000"/>
              </a:lnSpc>
              <a:buFont typeface="Wingdings 2" pitchFamily="18" charset="2"/>
              <a:buAutoNum type="arabicParenR"/>
            </a:pPr>
            <a:r>
              <a:rPr lang="lv-LV" altLang="lv-LV" sz="1800" smtClean="0">
                <a:solidFill>
                  <a:schemeClr val="tx1"/>
                </a:solidFill>
                <a:latin typeface="Times New Roman" pitchFamily="18" charset="0"/>
                <a:cs typeface="Times New Roman" pitchFamily="18" charset="0"/>
              </a:rPr>
              <a:t>ja vismaz vienam no laulātajiem ir vecāku atbildība par šo bērnu;</a:t>
            </a:r>
          </a:p>
          <a:p>
            <a:pPr algn="just" eaLnBrk="1" hangingPunct="1">
              <a:lnSpc>
                <a:spcPct val="80000"/>
              </a:lnSpc>
              <a:buFont typeface="Wingdings 2" pitchFamily="18" charset="2"/>
              <a:buAutoNum type="arabicParenR"/>
            </a:pPr>
            <a:r>
              <a:rPr lang="lv-LV" altLang="lv-LV" sz="1800" smtClean="0">
                <a:solidFill>
                  <a:schemeClr val="tx1"/>
                </a:solidFill>
                <a:latin typeface="Times New Roman" pitchFamily="18" charset="0"/>
                <a:cs typeface="Times New Roman" pitchFamily="18" charset="0"/>
              </a:rPr>
              <a:t>ja lietu piekritību tiesām attiecībā uz vecāku atbildības prasījumiem ir skaidri vai citādi nepārprotami pieņēmuši laulātie un personas, kurām ir vecāku atbildība brīdī, kad tiesā ir celta prasība;</a:t>
            </a:r>
          </a:p>
          <a:p>
            <a:pPr algn="just" eaLnBrk="1" hangingPunct="1">
              <a:lnSpc>
                <a:spcPct val="80000"/>
              </a:lnSpc>
              <a:buFont typeface="Wingdings 2" pitchFamily="18" charset="2"/>
              <a:buAutoNum type="arabicParenR"/>
            </a:pPr>
            <a:r>
              <a:rPr lang="lv-LV" altLang="lv-LV" sz="1800" smtClean="0">
                <a:solidFill>
                  <a:schemeClr val="tx1"/>
                </a:solidFill>
                <a:latin typeface="Times New Roman" pitchFamily="18" charset="0"/>
                <a:cs typeface="Times New Roman" pitchFamily="18" charset="0"/>
              </a:rPr>
              <a:t>ja tiesas jurisdikcija, kuru ir pieņēmušas puses, ir bērna vislabākajās interesēs. </a:t>
            </a:r>
          </a:p>
          <a:p>
            <a:pPr algn="just" eaLnBrk="1" hangingPunct="1">
              <a:lnSpc>
                <a:spcPct val="80000"/>
              </a:lnSpc>
              <a:buFont typeface="Wingdings 2" pitchFamily="18" charset="2"/>
              <a:buNone/>
            </a:pPr>
            <a:endParaRPr lang="lv-LV" altLang="lv-LV" sz="1800" smtClean="0">
              <a:solidFill>
                <a:schemeClr val="tx1"/>
              </a:solidFill>
              <a:latin typeface="Times New Roman" pitchFamily="18" charset="0"/>
              <a:cs typeface="Times New Roman" pitchFamily="18" charset="0"/>
            </a:endParaRPr>
          </a:p>
          <a:p>
            <a:pPr algn="just" eaLnBrk="1" hangingPunct="1">
              <a:lnSpc>
                <a:spcPct val="80000"/>
              </a:lnSpc>
              <a:buFont typeface="Wingdings 2" pitchFamily="18" charset="2"/>
              <a:buNone/>
            </a:pPr>
            <a:r>
              <a:rPr lang="lv-LV" altLang="lv-LV" sz="1800" smtClean="0">
                <a:solidFill>
                  <a:schemeClr val="tx1"/>
                </a:solidFill>
                <a:latin typeface="Times New Roman" pitchFamily="18" charset="0"/>
                <a:cs typeface="Times New Roman" pitchFamily="18" charset="0"/>
              </a:rPr>
              <a:t>Tas nozīmē, ka ja kāds no šiem nosacījumiem neizpildās, tad regula nepieļauj vienlaikus izskatīt gan laulības lietu prasījumu, gan vecāku 	atbildības prasījumu. </a:t>
            </a:r>
          </a:p>
          <a:p>
            <a:pPr algn="just" eaLnBrk="1" hangingPunct="1">
              <a:lnSpc>
                <a:spcPct val="80000"/>
              </a:lnSpc>
              <a:buFont typeface="Wingdings 2" pitchFamily="18" charset="2"/>
              <a:buNone/>
            </a:pPr>
            <a:r>
              <a:rPr lang="lv-LV" altLang="lv-LV" sz="1800" smtClean="0">
                <a:solidFill>
                  <a:schemeClr val="tx1"/>
                </a:solidFill>
                <a:latin typeface="Times New Roman" pitchFamily="18" charset="0"/>
                <a:cs typeface="Times New Roman" pitchFamily="18" charset="0"/>
              </a:rPr>
              <a:t>	</a:t>
            </a:r>
          </a:p>
          <a:p>
            <a:pPr algn="just" eaLnBrk="1" hangingPunct="1">
              <a:lnSpc>
                <a:spcPct val="80000"/>
              </a:lnSpc>
              <a:buFont typeface="Wingdings 2" pitchFamily="18" charset="2"/>
              <a:buNone/>
            </a:pPr>
            <a:r>
              <a:rPr lang="lv-LV" altLang="lv-LV" sz="1800" smtClean="0">
                <a:solidFill>
                  <a:schemeClr val="tx1"/>
                </a:solidFill>
                <a:latin typeface="Times New Roman" pitchFamily="18" charset="0"/>
                <a:cs typeface="Times New Roman" pitchFamily="18" charset="0"/>
              </a:rPr>
              <a:t>Piemērojot Briseles IIbis Regulas nosacījumus par prasījumu apvienošanu, Latvijas tiesām pēc prasības pieteikuma saņemšanas </a:t>
            </a:r>
            <a:r>
              <a:rPr lang="lv-LV" altLang="lv-LV" sz="1800" i="1" smtClean="0">
                <a:solidFill>
                  <a:schemeClr val="tx1"/>
                </a:solidFill>
                <a:latin typeface="Times New Roman" pitchFamily="18" charset="0"/>
                <a:cs typeface="Times New Roman" pitchFamily="18" charset="0"/>
              </a:rPr>
              <a:t>ex officio</a:t>
            </a:r>
            <a:r>
              <a:rPr lang="lv-LV" altLang="lv-LV" sz="1800" smtClean="0">
                <a:solidFill>
                  <a:schemeClr val="tx1"/>
                </a:solidFill>
                <a:latin typeface="Times New Roman" pitchFamily="18" charset="0"/>
                <a:cs typeface="Times New Roman" pitchFamily="18" charset="0"/>
              </a:rPr>
              <a:t> jāizvērtē, vai uz prasības iesniegšanas brīdi ir izpildīti visi nepieciešamie nosacījumi, kas paredzēti Briseles IIbis Regulā</a:t>
            </a:r>
            <a:endParaRPr lang="lv-LV" altLang="lv-LV" sz="1800" b="1" smtClean="0">
              <a:solidFill>
                <a:schemeClr val="tx1"/>
              </a:solidFill>
              <a:latin typeface="Times New Roman" pitchFamily="18" charset="0"/>
              <a:cs typeface="Times New Roman" pitchFamily="18" charset="0"/>
            </a:endParaRPr>
          </a:p>
        </p:txBody>
      </p:sp>
      <p:sp>
        <p:nvSpPr>
          <p:cNvPr id="119811" name="Rectangle 3"/>
          <p:cNvSpPr>
            <a:spLocks noChangeArrowheads="1"/>
          </p:cNvSpPr>
          <p:nvPr/>
        </p:nvSpPr>
        <p:spPr bwMode="auto">
          <a:xfrm>
            <a:off x="4792663" y="1196975"/>
            <a:ext cx="184150" cy="701675"/>
          </a:xfrm>
          <a:prstGeom prst="rect">
            <a:avLst/>
          </a:prstGeom>
          <a:noFill/>
          <a:ln w="9525">
            <a:noFill/>
            <a:miter lim="800000"/>
            <a:headEnd/>
            <a:tailEnd/>
          </a:ln>
          <a:effectLst/>
        </p:spPr>
        <p:txBody>
          <a:bodyPr wrap="none">
            <a:spAutoFit/>
          </a:bodyPr>
          <a:lstStyle/>
          <a:p>
            <a:pPr algn="ctr">
              <a:spcBef>
                <a:spcPct val="20000"/>
              </a:spcBef>
              <a:buClr>
                <a:schemeClr val="accent2"/>
              </a:buClr>
              <a:buFont typeface="Wingdings" pitchFamily="2" charset="2"/>
              <a:buNone/>
              <a:defRPr/>
            </a:pPr>
            <a:endParaRPr lang="lv-LV" i="1">
              <a:effectLst>
                <a:outerShdw blurRad="38100" dist="38100" dir="2700000" algn="tl">
                  <a:srgbClr val="C0C0C0"/>
                </a:outerShdw>
              </a:effectLst>
              <a:cs typeface="Times New Roman" panose="02020603050405020304" pitchFamily="18" charset="0"/>
            </a:endParaRPr>
          </a:p>
          <a:p>
            <a:pPr algn="ctr">
              <a:spcBef>
                <a:spcPct val="20000"/>
              </a:spcBef>
              <a:buClr>
                <a:schemeClr val="accent2"/>
              </a:buClr>
              <a:buFont typeface="Wingdings" pitchFamily="2" charset="2"/>
              <a:buNone/>
              <a:defRPr/>
            </a:pPr>
            <a:endParaRPr lang="en-GB" i="1">
              <a:effectLst>
                <a:outerShdw blurRad="38100" dist="38100" dir="2700000" algn="tl">
                  <a:srgbClr val="C0C0C0"/>
                </a:outerShdw>
              </a:effectLst>
              <a:cs typeface="Times New Roman" panose="02020603050405020304" pitchFamily="18" charset="0"/>
            </a:endParaRPr>
          </a:p>
        </p:txBody>
      </p:sp>
      <p:sp>
        <p:nvSpPr>
          <p:cNvPr id="5" name="Rectangle 2"/>
          <p:cNvSpPr txBox="1">
            <a:spLocks noChangeArrowheads="1"/>
          </p:cNvSpPr>
          <p:nvPr/>
        </p:nvSpPr>
        <p:spPr>
          <a:xfrm>
            <a:off x="685800" y="277813"/>
            <a:ext cx="8305800" cy="1135062"/>
          </a:xfrm>
          <a:prstGeom prst="rect">
            <a:avLst/>
          </a:prstGeom>
        </p:spPr>
        <p:txBody>
          <a:bodyPr>
            <a:normAutofit fontScale="9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r>
              <a:rPr lang="lv-LV" sz="1400" dirty="0" smtClean="0">
                <a:solidFill>
                  <a:srgbClr val="C0654C"/>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
            </a:r>
            <a:br>
              <a:rPr lang="lv-LV" sz="1400" dirty="0" smtClean="0">
                <a:solidFill>
                  <a:srgbClr val="C0654C"/>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br>
            <a:r>
              <a:rPr lang="lv-LV" sz="900" dirty="0" smtClean="0">
                <a:solidFill>
                  <a:srgbClr val="C0654C"/>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 </a:t>
            </a:r>
            <a:br>
              <a:rPr lang="lv-LV" sz="900" dirty="0" smtClean="0">
                <a:solidFill>
                  <a:srgbClr val="C0654C"/>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br>
            <a:r>
              <a:rPr lang="lv-LV" sz="2200" b="1" i="1" dirty="0" smtClean="0">
                <a:solidFill>
                  <a:srgbClr val="C0654C"/>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lv-LV" sz="2200" b="1" i="1" dirty="0" smtClean="0">
                <a:solidFill>
                  <a:srgbClr val="92D05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1.4. Prasījumu apvienošana laulības šķiršanas un vecāku atbildības lietās </a:t>
            </a:r>
            <a:r>
              <a:rPr lang="lv-LV" sz="2700" b="1" dirty="0" smtClean="0">
                <a:solidFill>
                  <a:srgbClr val="92D05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
            </a:r>
            <a:br>
              <a:rPr lang="lv-LV" sz="2700" b="1" dirty="0" smtClean="0">
                <a:solidFill>
                  <a:srgbClr val="92D05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br>
            <a:endParaRPr lang="lv-LV" sz="2700" b="1" dirty="0" smtClean="0">
              <a:solidFill>
                <a:srgbClr val="92D050"/>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Content Placeholder 2"/>
          <p:cNvSpPr>
            <a:spLocks noGrp="1"/>
          </p:cNvSpPr>
          <p:nvPr>
            <p:ph idx="1"/>
          </p:nvPr>
        </p:nvSpPr>
        <p:spPr>
          <a:xfrm>
            <a:off x="611188" y="1125538"/>
            <a:ext cx="7921625" cy="5195887"/>
          </a:xfrm>
        </p:spPr>
        <p:txBody>
          <a:bodyPr/>
          <a:lstStyle/>
          <a:p>
            <a:pPr eaLnBrk="1" hangingPunct="1">
              <a:spcBef>
                <a:spcPts val="0"/>
              </a:spcBef>
              <a:buFont typeface="Wingdings 2" pitchFamily="18" charset="2"/>
              <a:buNone/>
              <a:defRPr/>
            </a:pPr>
            <a:r>
              <a:rPr lang="lv-LV" altLang="lv-LV" sz="1800" b="1" dirty="0" smtClean="0">
                <a:solidFill>
                  <a:schemeClr val="tx1"/>
                </a:solidFill>
                <a:latin typeface="Times New Roman" pitchFamily="18" charset="0"/>
                <a:cs typeface="Times New Roman" pitchFamily="18" charset="0"/>
              </a:rPr>
              <a:t>Briseles </a:t>
            </a:r>
            <a:r>
              <a:rPr lang="lv-LV" altLang="lv-LV" sz="1800" b="1" dirty="0" err="1" smtClean="0">
                <a:solidFill>
                  <a:schemeClr val="tx1"/>
                </a:solidFill>
                <a:latin typeface="Times New Roman" pitchFamily="18" charset="0"/>
                <a:cs typeface="Times New Roman" pitchFamily="18" charset="0"/>
              </a:rPr>
              <a:t>IIbis</a:t>
            </a:r>
            <a:r>
              <a:rPr lang="lv-LV" altLang="lv-LV" sz="1800" b="1" dirty="0" smtClean="0">
                <a:solidFill>
                  <a:schemeClr val="tx1"/>
                </a:solidFill>
                <a:latin typeface="Times New Roman" pitchFamily="18" charset="0"/>
                <a:cs typeface="Times New Roman" pitchFamily="18" charset="0"/>
              </a:rPr>
              <a:t> Regulas 15.pants </a:t>
            </a:r>
          </a:p>
          <a:p>
            <a:pPr eaLnBrk="1" hangingPunct="1">
              <a:spcBef>
                <a:spcPts val="0"/>
              </a:spcBef>
              <a:buFont typeface="Wingdings 2" pitchFamily="18" charset="2"/>
              <a:buNone/>
              <a:defRPr/>
            </a:pPr>
            <a:r>
              <a:rPr lang="lv-LV" altLang="lv-LV" sz="1800" dirty="0" smtClean="0">
                <a:solidFill>
                  <a:schemeClr val="tx1"/>
                </a:solidFill>
                <a:latin typeface="Times New Roman" pitchFamily="18" charset="0"/>
                <a:cs typeface="Times New Roman" pitchFamily="18" charset="0"/>
              </a:rPr>
              <a:t>Tiesa, kurai </a:t>
            </a:r>
            <a:r>
              <a:rPr lang="lv-LV" altLang="lv-LV" sz="1800" b="1" dirty="0" smtClean="0">
                <a:solidFill>
                  <a:schemeClr val="tx1"/>
                </a:solidFill>
                <a:latin typeface="Times New Roman" pitchFamily="18" charset="0"/>
                <a:cs typeface="Times New Roman" pitchFamily="18" charset="0"/>
              </a:rPr>
              <a:t>piekritība pēc būtības, izņēmuma kārtā, ja tā uzskata, ka bērnam ir īpaša saikne ar citu valsti, lai labāk izspriestu lietu, </a:t>
            </a:r>
            <a:r>
              <a:rPr lang="lv-LV" altLang="lv-LV" sz="1800" dirty="0" smtClean="0">
                <a:solidFill>
                  <a:schemeClr val="tx1"/>
                </a:solidFill>
                <a:latin typeface="Times New Roman" pitchFamily="18" charset="0"/>
                <a:cs typeface="Times New Roman" pitchFamily="18" charset="0"/>
              </a:rPr>
              <a:t>var:</a:t>
            </a:r>
          </a:p>
          <a:p>
            <a:pPr eaLnBrk="1" hangingPunct="1">
              <a:spcBef>
                <a:spcPts val="0"/>
              </a:spcBef>
              <a:defRPr/>
            </a:pPr>
            <a:r>
              <a:rPr lang="lv-LV" altLang="lv-LV" sz="1800" dirty="0" smtClean="0">
                <a:solidFill>
                  <a:schemeClr val="tx1"/>
                </a:solidFill>
                <a:latin typeface="Times New Roman" pitchFamily="18" charset="0"/>
                <a:cs typeface="Times New Roman" pitchFamily="18" charset="0"/>
              </a:rPr>
              <a:t>apturēt tiesvedību vai attiecīgo tās daļu un aicināt puses iesniegt prasību citas dalībvalsts tiesā</a:t>
            </a:r>
          </a:p>
          <a:p>
            <a:pPr eaLnBrk="1" hangingPunct="1">
              <a:spcBef>
                <a:spcPts val="0"/>
              </a:spcBef>
              <a:defRPr/>
            </a:pPr>
            <a:r>
              <a:rPr lang="lv-LV" altLang="lv-LV" sz="1800" dirty="0" smtClean="0">
                <a:solidFill>
                  <a:schemeClr val="tx1"/>
                </a:solidFill>
                <a:latin typeface="Times New Roman" pitchFamily="18" charset="0"/>
                <a:cs typeface="Times New Roman" pitchFamily="18" charset="0"/>
              </a:rPr>
              <a:t>lūgt citas dalībvalsts tiesu pieņemt piekritību</a:t>
            </a:r>
          </a:p>
          <a:p>
            <a:pPr eaLnBrk="1" hangingPunct="1">
              <a:spcBef>
                <a:spcPts val="0"/>
              </a:spcBef>
              <a:buFont typeface="Wingdings 2" pitchFamily="18" charset="2"/>
              <a:buNone/>
              <a:defRPr/>
            </a:pPr>
            <a:r>
              <a:rPr lang="lv-LV" altLang="lv-LV" sz="1800" dirty="0">
                <a:solidFill>
                  <a:schemeClr val="tx1"/>
                </a:solidFill>
                <a:latin typeface="Times New Roman" pitchFamily="18" charset="0"/>
                <a:cs typeface="Times New Roman" pitchFamily="18" charset="0"/>
              </a:rPr>
              <a:t>	</a:t>
            </a:r>
            <a:r>
              <a:rPr lang="lv-LV" altLang="lv-LV" sz="1800" dirty="0" smtClean="0">
                <a:solidFill>
                  <a:schemeClr val="tx1"/>
                </a:solidFill>
                <a:latin typeface="Times New Roman" pitchFamily="18" charset="0"/>
                <a:cs typeface="Times New Roman" pitchFamily="18" charset="0"/>
              </a:rPr>
              <a:t>Piemēro: </a:t>
            </a:r>
          </a:p>
          <a:p>
            <a:pPr marL="527050" indent="-457200" eaLnBrk="1" hangingPunct="1">
              <a:spcBef>
                <a:spcPts val="0"/>
              </a:spcBef>
              <a:buFont typeface="Wingdings 2" pitchFamily="18" charset="2"/>
              <a:buAutoNum type="alphaLcParenR"/>
              <a:defRPr/>
            </a:pPr>
            <a:r>
              <a:rPr lang="lv-LV" altLang="lv-LV" sz="1800" dirty="0" smtClean="0">
                <a:solidFill>
                  <a:schemeClr val="tx1"/>
                </a:solidFill>
                <a:latin typeface="Times New Roman" pitchFamily="18" charset="0"/>
                <a:cs typeface="Times New Roman" pitchFamily="18" charset="0"/>
              </a:rPr>
              <a:t>pēc kādas puses lūguma; </a:t>
            </a:r>
          </a:p>
          <a:p>
            <a:pPr marL="527050" indent="-457200" eaLnBrk="1" hangingPunct="1">
              <a:spcBef>
                <a:spcPts val="0"/>
              </a:spcBef>
              <a:buFont typeface="Wingdings 2" pitchFamily="18" charset="2"/>
              <a:buAutoNum type="alphaLcParenR"/>
              <a:defRPr/>
            </a:pPr>
            <a:r>
              <a:rPr lang="lv-LV" altLang="lv-LV" sz="1800" dirty="0" smtClean="0">
                <a:solidFill>
                  <a:schemeClr val="tx1"/>
                </a:solidFill>
                <a:latin typeface="Times New Roman" pitchFamily="18" charset="0"/>
                <a:cs typeface="Times New Roman" pitchFamily="18" charset="0"/>
              </a:rPr>
              <a:t>pēc pašas tiesas ierosmes; </a:t>
            </a:r>
            <a:endParaRPr lang="lv-LV" altLang="lv-LV" sz="1800" dirty="0">
              <a:solidFill>
                <a:schemeClr val="tx1"/>
              </a:solidFill>
              <a:latin typeface="Times New Roman" pitchFamily="18" charset="0"/>
              <a:cs typeface="Times New Roman" pitchFamily="18" charset="0"/>
            </a:endParaRPr>
          </a:p>
          <a:p>
            <a:pPr marL="527050" indent="-457200" eaLnBrk="1" hangingPunct="1">
              <a:spcBef>
                <a:spcPts val="0"/>
              </a:spcBef>
              <a:buFont typeface="Wingdings 2" pitchFamily="18" charset="2"/>
              <a:buAutoNum type="alphaLcParenR"/>
              <a:defRPr/>
            </a:pPr>
            <a:r>
              <a:rPr lang="lv-LV" altLang="lv-LV" sz="1800" dirty="0" smtClean="0">
                <a:solidFill>
                  <a:schemeClr val="tx1"/>
                </a:solidFill>
                <a:latin typeface="Times New Roman" pitchFamily="18" charset="0"/>
                <a:cs typeface="Times New Roman" pitchFamily="18" charset="0"/>
              </a:rPr>
              <a:t>pēc pieteikuma saņemšanas no citas dalībvalsts ar kuru bērnam ir īpaša saikne</a:t>
            </a:r>
            <a:endParaRPr lang="lv-LV" altLang="lv-LV" sz="1800" dirty="0">
              <a:solidFill>
                <a:schemeClr val="tx1"/>
              </a:solidFill>
              <a:latin typeface="Times New Roman" pitchFamily="18" charset="0"/>
              <a:cs typeface="Times New Roman" pitchFamily="18" charset="0"/>
            </a:endParaRPr>
          </a:p>
          <a:p>
            <a:pPr marL="69850" indent="0" eaLnBrk="1" hangingPunct="1">
              <a:spcBef>
                <a:spcPts val="0"/>
              </a:spcBef>
              <a:buFont typeface="Wingdings 2" pitchFamily="18" charset="2"/>
              <a:buNone/>
              <a:defRPr/>
            </a:pPr>
            <a:r>
              <a:rPr lang="lv-LV" altLang="lv-LV" sz="1800" b="1" dirty="0" smtClean="0">
                <a:solidFill>
                  <a:schemeClr val="tx1"/>
                </a:solidFill>
                <a:latin typeface="Times New Roman" pitchFamily="18" charset="0"/>
                <a:cs typeface="Times New Roman" pitchFamily="18" charset="0"/>
              </a:rPr>
              <a:t>Īpaša saikne ar citu valsti veidojas</a:t>
            </a:r>
            <a:r>
              <a:rPr lang="lv-LV" altLang="lv-LV" sz="1800" dirty="0" smtClean="0">
                <a:solidFill>
                  <a:schemeClr val="tx1"/>
                </a:solidFill>
                <a:latin typeface="Times New Roman" pitchFamily="18" charset="0"/>
                <a:cs typeface="Times New Roman" pitchFamily="18" charset="0"/>
              </a:rPr>
              <a:t>:</a:t>
            </a:r>
          </a:p>
          <a:p>
            <a:pPr marL="69850" indent="0" eaLnBrk="1" hangingPunct="1">
              <a:spcBef>
                <a:spcPts val="0"/>
              </a:spcBef>
              <a:buFont typeface="Wingdings 2" pitchFamily="18" charset="2"/>
              <a:buNone/>
              <a:defRPr/>
            </a:pPr>
            <a:r>
              <a:rPr lang="lv-LV" sz="1800" dirty="0" smtClean="0">
                <a:solidFill>
                  <a:schemeClr val="tx1"/>
                </a:solidFill>
                <a:latin typeface="Times New Roman" panose="02020603050405020304" pitchFamily="18" charset="0"/>
                <a:cs typeface="Times New Roman" panose="02020603050405020304" pitchFamily="18" charset="0"/>
              </a:rPr>
              <a:t>a) ir kļuvusi par bērna pastāvīgo dzīvesvietu pēc tam, kad 1. punktā minētajā tiesā iesniegta prasība; vai</a:t>
            </a:r>
          </a:p>
          <a:p>
            <a:pPr marL="69850" indent="0" eaLnBrk="1" hangingPunct="1">
              <a:spcBef>
                <a:spcPts val="0"/>
              </a:spcBef>
              <a:buFont typeface="Wingdings 2" pitchFamily="18" charset="2"/>
              <a:buNone/>
              <a:defRPr/>
            </a:pPr>
            <a:r>
              <a:rPr lang="lv-LV" sz="1800" dirty="0" smtClean="0">
                <a:solidFill>
                  <a:schemeClr val="tx1"/>
                </a:solidFill>
                <a:latin typeface="Times New Roman" panose="02020603050405020304" pitchFamily="18" charset="0"/>
                <a:cs typeface="Times New Roman" panose="02020603050405020304" pitchFamily="18" charset="0"/>
              </a:rPr>
              <a:t>b) ir bērna iepriekšējā pastāvīgā dzīvesvieta; vai</a:t>
            </a:r>
          </a:p>
          <a:p>
            <a:pPr marL="69850" indent="0" eaLnBrk="1" hangingPunct="1">
              <a:spcBef>
                <a:spcPts val="0"/>
              </a:spcBef>
              <a:buFont typeface="Wingdings 2" pitchFamily="18" charset="2"/>
              <a:buNone/>
              <a:defRPr/>
            </a:pPr>
            <a:r>
              <a:rPr lang="lv-LV" sz="1800" dirty="0" smtClean="0">
                <a:solidFill>
                  <a:schemeClr val="tx1"/>
                </a:solidFill>
                <a:latin typeface="Times New Roman" panose="02020603050405020304" pitchFamily="18" charset="0"/>
                <a:cs typeface="Times New Roman" panose="02020603050405020304" pitchFamily="18" charset="0"/>
              </a:rPr>
              <a:t>c) ir bērna pilsonības vieta; vai</a:t>
            </a:r>
          </a:p>
          <a:p>
            <a:pPr marL="69850" indent="0" eaLnBrk="1" hangingPunct="1">
              <a:spcBef>
                <a:spcPts val="0"/>
              </a:spcBef>
              <a:buFont typeface="Wingdings 2" pitchFamily="18" charset="2"/>
              <a:buNone/>
              <a:defRPr/>
            </a:pPr>
            <a:r>
              <a:rPr lang="lv-LV" sz="1800" dirty="0" smtClean="0">
                <a:solidFill>
                  <a:schemeClr val="tx1"/>
                </a:solidFill>
                <a:latin typeface="Times New Roman" panose="02020603050405020304" pitchFamily="18" charset="0"/>
                <a:cs typeface="Times New Roman" panose="02020603050405020304" pitchFamily="18" charset="0"/>
              </a:rPr>
              <a:t>d) ir tās personas pastāvīgā dzīvesvieta, kurai ir vecāku atbildība; vai</a:t>
            </a:r>
          </a:p>
          <a:p>
            <a:pPr marL="69850" indent="0" eaLnBrk="1" hangingPunct="1">
              <a:spcBef>
                <a:spcPts val="0"/>
              </a:spcBef>
              <a:buFont typeface="Wingdings 2" pitchFamily="18" charset="2"/>
              <a:buNone/>
              <a:defRPr/>
            </a:pPr>
            <a:r>
              <a:rPr lang="lv-LV" sz="1800" dirty="0" smtClean="0">
                <a:solidFill>
                  <a:schemeClr val="tx1"/>
                </a:solidFill>
                <a:latin typeface="Times New Roman" panose="02020603050405020304" pitchFamily="18" charset="0"/>
                <a:cs typeface="Times New Roman" panose="02020603050405020304" pitchFamily="18" charset="0"/>
              </a:rPr>
              <a:t>e) ir vieta, kurā atrodas bērna īpašums, un ja lieta ir saistīta ar bērna aizsardzības pasākumiem, kuri attiecas uz šī īpašuma pārvaldīšanu, saglabāšanu vai atsavināšanu.</a:t>
            </a:r>
          </a:p>
          <a:p>
            <a:pPr marL="69850" indent="0" eaLnBrk="1" hangingPunct="1">
              <a:buFont typeface="Wingdings 2" pitchFamily="18" charset="2"/>
              <a:buNone/>
              <a:defRPr/>
            </a:pPr>
            <a:endParaRPr lang="lv-LV" altLang="lv-LV" sz="1800" dirty="0" smtClean="0">
              <a:solidFill>
                <a:schemeClr val="tx1"/>
              </a:solidFill>
              <a:latin typeface="Times New Roman" pitchFamily="18" charset="0"/>
              <a:cs typeface="Times New Roman" pitchFamily="18" charset="0"/>
            </a:endParaRPr>
          </a:p>
        </p:txBody>
      </p:sp>
      <p:sp>
        <p:nvSpPr>
          <p:cNvPr id="4" name="Rectangle 2"/>
          <p:cNvSpPr txBox="1">
            <a:spLocks noChangeArrowheads="1"/>
          </p:cNvSpPr>
          <p:nvPr/>
        </p:nvSpPr>
        <p:spPr>
          <a:xfrm>
            <a:off x="685800" y="277813"/>
            <a:ext cx="8305800" cy="1135062"/>
          </a:xfrm>
          <a:prstGeom prst="rect">
            <a:avLst/>
          </a:prstGeom>
        </p:spPr>
        <p:txBody>
          <a:bodyPr>
            <a:normAutofit fontScale="97500" lnSpcReduction="1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fontAlgn="auto">
              <a:spcAft>
                <a:spcPts val="0"/>
              </a:spcAft>
              <a:defRPr/>
            </a:pPr>
            <a:r>
              <a:rPr lang="lv-LV" sz="1400" dirty="0" smtClean="0">
                <a:solidFill>
                  <a:srgbClr val="C0654C"/>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
            </a:r>
            <a:br>
              <a:rPr lang="lv-LV" sz="1400" dirty="0" smtClean="0">
                <a:solidFill>
                  <a:srgbClr val="C0654C"/>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br>
            <a:r>
              <a:rPr lang="lv-LV" sz="900" dirty="0" smtClean="0">
                <a:solidFill>
                  <a:srgbClr val="C0654C"/>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 </a:t>
            </a:r>
            <a:br>
              <a:rPr lang="lv-LV" sz="900" dirty="0" smtClean="0">
                <a:solidFill>
                  <a:srgbClr val="C0654C"/>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br>
            <a:r>
              <a:rPr lang="lv-LV" sz="2200" b="1" i="1" dirty="0" smtClean="0">
                <a:solidFill>
                  <a:srgbClr val="C0654C"/>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 </a:t>
            </a:r>
            <a:r>
              <a:rPr lang="lv-LV" sz="2200" b="1" i="1" dirty="0" smtClean="0">
                <a:solidFill>
                  <a:srgbClr val="92D05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1.5. Jurisdikcijas nodošana </a:t>
            </a:r>
            <a:r>
              <a:rPr lang="lv-LV" sz="2700" b="1" dirty="0" smtClean="0">
                <a:solidFill>
                  <a:srgbClr val="92D05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t/>
            </a:r>
            <a:br>
              <a:rPr lang="lv-LV" sz="2700" b="1" dirty="0" smtClean="0">
                <a:solidFill>
                  <a:srgbClr val="92D050"/>
                </a:solidFill>
                <a:effectLst>
                  <a:outerShdw blurRad="38100" dist="38100" dir="2700000" algn="tl">
                    <a:srgbClr val="C0C0C0"/>
                  </a:outerShdw>
                </a:effectLst>
                <a:latin typeface="Times New Roman" panose="02020603050405020304" pitchFamily="18" charset="0"/>
                <a:cs typeface="Times New Roman" panose="02020603050405020304" pitchFamily="18" charset="0"/>
              </a:rPr>
            </a:br>
            <a:endParaRPr lang="lv-LV" sz="2700" b="1" dirty="0" smtClean="0">
              <a:solidFill>
                <a:srgbClr val="92D050"/>
              </a:solidFill>
              <a:effectLst>
                <a:outerShdw blurRad="38100" dist="38100" dir="2700000" algn="tl">
                  <a:srgbClr val="C0C0C0"/>
                </a:out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684213" y="476250"/>
            <a:ext cx="8305800" cy="558800"/>
          </a:xfrm>
        </p:spPr>
        <p:txBody>
          <a:bodyPr rtlCol="0">
            <a:normAutofit fontScale="90000"/>
          </a:bodyPr>
          <a:lstStyle/>
          <a:p>
            <a:pPr algn="ctr" eaLnBrk="1" fontAlgn="auto" hangingPunct="1">
              <a:spcAft>
                <a:spcPts val="0"/>
              </a:spcAft>
              <a:defRPr/>
            </a:pPr>
            <a:r>
              <a:rPr lang="lv-LV" sz="1300" dirty="0" smtClean="0">
                <a:solidFill>
                  <a:srgbClr val="C0654C"/>
                </a:solidFill>
                <a:effectLst>
                  <a:outerShdw blurRad="38100" dist="38100" dir="2700000" algn="tl">
                    <a:srgbClr val="C0C0C0"/>
                  </a:outerShdw>
                </a:effectLst>
              </a:rPr>
              <a:t/>
            </a:r>
            <a:br>
              <a:rPr lang="lv-LV" sz="1300" dirty="0" smtClean="0">
                <a:solidFill>
                  <a:srgbClr val="C0654C"/>
                </a:solidFill>
                <a:effectLst>
                  <a:outerShdw blurRad="38100" dist="38100" dir="2700000" algn="tl">
                    <a:srgbClr val="C0C0C0"/>
                  </a:outerShdw>
                </a:effectLst>
              </a:rPr>
            </a:br>
            <a:r>
              <a:rPr lang="lv-LV" sz="1300" dirty="0" smtClean="0">
                <a:solidFill>
                  <a:srgbClr val="C0654C"/>
                </a:solidFill>
                <a:effectLst>
                  <a:outerShdw blurRad="38100" dist="38100" dir="2700000" algn="tl">
                    <a:srgbClr val="C0C0C0"/>
                  </a:outerShdw>
                </a:effectLst>
              </a:rPr>
              <a:t/>
            </a:r>
            <a:br>
              <a:rPr lang="lv-LV" sz="1300" dirty="0" smtClean="0">
                <a:solidFill>
                  <a:srgbClr val="C0654C"/>
                </a:solidFill>
                <a:effectLst>
                  <a:outerShdw blurRad="38100" dist="38100" dir="2700000" algn="tl">
                    <a:srgbClr val="C0C0C0"/>
                  </a:outerShdw>
                </a:effectLst>
              </a:rPr>
            </a:br>
            <a:r>
              <a:rPr lang="lv-LV" sz="1300" dirty="0" smtClean="0">
                <a:solidFill>
                  <a:srgbClr val="C0654C"/>
                </a:solidFill>
                <a:effectLst>
                  <a:outerShdw blurRad="38100" dist="38100" dir="2700000" algn="tl">
                    <a:srgbClr val="C0C0C0"/>
                  </a:outerShdw>
                </a:effectLst>
              </a:rPr>
              <a:t/>
            </a:r>
            <a:br>
              <a:rPr lang="lv-LV" sz="1300" dirty="0" smtClean="0">
                <a:solidFill>
                  <a:srgbClr val="C0654C"/>
                </a:solidFill>
                <a:effectLst>
                  <a:outerShdw blurRad="38100" dist="38100" dir="2700000" algn="tl">
                    <a:srgbClr val="C0C0C0"/>
                  </a:outerShdw>
                </a:effectLst>
              </a:rPr>
            </a:br>
            <a:r>
              <a:rPr lang="lv-LV" sz="1300" dirty="0" smtClean="0">
                <a:solidFill>
                  <a:srgbClr val="C0654C"/>
                </a:solidFill>
                <a:effectLst>
                  <a:outerShdw blurRad="38100" dist="38100" dir="2700000" algn="tl">
                    <a:srgbClr val="C0C0C0"/>
                  </a:outerShdw>
                </a:effectLst>
              </a:rPr>
              <a:t/>
            </a:r>
            <a:br>
              <a:rPr lang="lv-LV" sz="1300" dirty="0" smtClean="0">
                <a:solidFill>
                  <a:srgbClr val="C0654C"/>
                </a:solidFill>
                <a:effectLst>
                  <a:outerShdw blurRad="38100" dist="38100" dir="2700000" algn="tl">
                    <a:srgbClr val="C0C0C0"/>
                  </a:outerShdw>
                </a:effectLst>
              </a:rPr>
            </a:br>
            <a:r>
              <a:rPr lang="lv-LV" sz="1300" dirty="0" smtClean="0">
                <a:solidFill>
                  <a:srgbClr val="C0654C"/>
                </a:solidFill>
                <a:effectLst>
                  <a:outerShdw blurRad="38100" dist="38100" dir="2700000" algn="tl">
                    <a:srgbClr val="C0C0C0"/>
                  </a:outerShdw>
                </a:effectLst>
              </a:rPr>
              <a:t/>
            </a:r>
            <a:br>
              <a:rPr lang="lv-LV" sz="1300" dirty="0" smtClean="0">
                <a:solidFill>
                  <a:srgbClr val="C0654C"/>
                </a:solidFill>
                <a:effectLst>
                  <a:outerShdw blurRad="38100" dist="38100" dir="2700000" algn="tl">
                    <a:srgbClr val="C0C0C0"/>
                  </a:outerShdw>
                </a:effectLst>
              </a:rPr>
            </a:br>
            <a:r>
              <a:rPr lang="lv-LV" sz="1300" dirty="0" smtClean="0">
                <a:solidFill>
                  <a:srgbClr val="C0654C"/>
                </a:solidFill>
                <a:effectLst>
                  <a:outerShdw blurRad="38100" dist="38100" dir="2700000" algn="tl">
                    <a:srgbClr val="C0C0C0"/>
                  </a:outerShdw>
                </a:effectLst>
              </a:rPr>
              <a:t/>
            </a:r>
            <a:br>
              <a:rPr lang="lv-LV" sz="1300" dirty="0" smtClean="0">
                <a:solidFill>
                  <a:srgbClr val="C0654C"/>
                </a:solidFill>
                <a:effectLst>
                  <a:outerShdw blurRad="38100" dist="38100" dir="2700000" algn="tl">
                    <a:srgbClr val="C0C0C0"/>
                  </a:outerShdw>
                </a:effectLst>
              </a:rPr>
            </a:br>
            <a:r>
              <a:rPr lang="lv-LV" sz="1300" dirty="0" smtClean="0">
                <a:solidFill>
                  <a:srgbClr val="C0654C"/>
                </a:solidFill>
                <a:effectLst>
                  <a:outerShdw blurRad="38100" dist="38100" dir="2700000" algn="tl">
                    <a:srgbClr val="C0C0C0"/>
                  </a:outerShdw>
                </a:effectLst>
              </a:rPr>
              <a:t/>
            </a:r>
            <a:br>
              <a:rPr lang="lv-LV" sz="1300" dirty="0" smtClean="0">
                <a:solidFill>
                  <a:srgbClr val="C0654C"/>
                </a:solidFill>
                <a:effectLst>
                  <a:outerShdw blurRad="38100" dist="38100" dir="2700000" algn="tl">
                    <a:srgbClr val="C0C0C0"/>
                  </a:outerShdw>
                </a:effectLst>
              </a:rPr>
            </a:br>
            <a:r>
              <a:rPr lang="lv-LV" sz="1300" dirty="0" smtClean="0">
                <a:solidFill>
                  <a:srgbClr val="C0654C"/>
                </a:solidFill>
                <a:effectLst>
                  <a:outerShdw blurRad="38100" dist="38100" dir="2700000" algn="tl">
                    <a:srgbClr val="C0C0C0"/>
                  </a:outerShdw>
                </a:effectLst>
              </a:rPr>
              <a:t/>
            </a:r>
            <a:br>
              <a:rPr lang="lv-LV" sz="1300" dirty="0" smtClean="0">
                <a:solidFill>
                  <a:srgbClr val="C0654C"/>
                </a:solidFill>
                <a:effectLst>
                  <a:outerShdw blurRad="38100" dist="38100" dir="2700000" algn="tl">
                    <a:srgbClr val="C0C0C0"/>
                  </a:outerShdw>
                </a:effectLst>
              </a:rPr>
            </a:br>
            <a:r>
              <a:rPr lang="lv-LV" sz="1600" b="1" dirty="0" smtClean="0">
                <a:solidFill>
                  <a:srgbClr val="C0654C"/>
                </a:solidFill>
                <a:effectLst>
                  <a:outerShdw blurRad="38100" dist="38100" dir="2700000" algn="tl">
                    <a:srgbClr val="C0C0C0"/>
                  </a:outerShdw>
                </a:effectLst>
                <a:latin typeface="Tahoma" pitchFamily="34" charset="0"/>
                <a:cs typeface="Tahoma" pitchFamily="34" charset="0"/>
              </a:rPr>
              <a:t/>
            </a:r>
            <a:br>
              <a:rPr lang="lv-LV" sz="1600" b="1" dirty="0" smtClean="0">
                <a:solidFill>
                  <a:srgbClr val="C0654C"/>
                </a:solidFill>
                <a:effectLst>
                  <a:outerShdw blurRad="38100" dist="38100" dir="2700000" algn="tl">
                    <a:srgbClr val="C0C0C0"/>
                  </a:outerShdw>
                </a:effectLst>
                <a:latin typeface="Tahoma" pitchFamily="34" charset="0"/>
                <a:cs typeface="Tahoma" pitchFamily="34" charset="0"/>
              </a:rPr>
            </a:br>
            <a:r>
              <a:rPr lang="lv-LV" sz="2400" b="1" i="1" dirty="0" smtClean="0">
                <a:effectLst>
                  <a:outerShdw blurRad="38100" dist="38100" dir="2700000" algn="tl">
                    <a:srgbClr val="C0C0C0"/>
                  </a:outerShdw>
                </a:effectLst>
                <a:latin typeface="Times New Roman" panose="02020603050405020304" pitchFamily="18" charset="0"/>
                <a:cs typeface="Times New Roman" panose="02020603050405020304" pitchFamily="18" charset="0"/>
              </a:rPr>
              <a:t>Secinājumi par Latvijas tiesu praksi</a:t>
            </a:r>
          </a:p>
        </p:txBody>
      </p:sp>
      <p:sp>
        <p:nvSpPr>
          <p:cNvPr id="9219" name="Rectangle 3"/>
          <p:cNvSpPr>
            <a:spLocks noGrp="1" noChangeArrowheads="1"/>
          </p:cNvSpPr>
          <p:nvPr>
            <p:ph idx="1"/>
          </p:nvPr>
        </p:nvSpPr>
        <p:spPr>
          <a:xfrm>
            <a:off x="684213" y="981075"/>
            <a:ext cx="7775575" cy="5400675"/>
          </a:xfrm>
        </p:spPr>
        <p:txBody>
          <a:bodyPr rtlCol="0">
            <a:normAutofit/>
          </a:bodyPr>
          <a:lstStyle/>
          <a:p>
            <a:pPr marL="0" indent="0" algn="just" eaLnBrk="1" fontAlgn="auto" hangingPunct="1">
              <a:lnSpc>
                <a:spcPct val="80000"/>
              </a:lnSpc>
              <a:spcBef>
                <a:spcPts val="0"/>
              </a:spcBef>
              <a:spcAft>
                <a:spcPts val="0"/>
              </a:spcAft>
              <a:buClr>
                <a:schemeClr val="accent3"/>
              </a:buClr>
              <a:buFont typeface="Wingdings 2" pitchFamily="18" charset="2"/>
              <a:buNone/>
              <a:defRPr/>
            </a:pPr>
            <a:endParaRPr lang="lv-LV" sz="1800" dirty="0" smtClean="0">
              <a:solidFill>
                <a:schemeClr val="tx1"/>
              </a:solidFill>
              <a:latin typeface="Times New Roman" panose="02020603050405020304" pitchFamily="18" charset="0"/>
              <a:cs typeface="Times New Roman" panose="02020603050405020304" pitchFamily="18" charset="0"/>
            </a:endParaRPr>
          </a:p>
          <a:p>
            <a:pPr marL="274320" indent="-274320" algn="just" eaLnBrk="1" fontAlgn="auto" hangingPunct="1">
              <a:lnSpc>
                <a:spcPct val="80000"/>
              </a:lnSpc>
              <a:spcBef>
                <a:spcPts val="0"/>
              </a:spcBef>
              <a:spcAft>
                <a:spcPts val="0"/>
              </a:spcAft>
              <a:buClr>
                <a:schemeClr val="accent3"/>
              </a:buClr>
              <a:buFont typeface="Wingdings" pitchFamily="2" charset="2"/>
              <a:buChar char="q"/>
              <a:defRPr/>
            </a:pPr>
            <a:r>
              <a:rPr lang="lv-LV" sz="1800" dirty="0" smtClean="0">
                <a:solidFill>
                  <a:schemeClr val="tx1"/>
                </a:solidFill>
                <a:latin typeface="Times New Roman" panose="02020603050405020304" pitchFamily="18" charset="0"/>
                <a:cs typeface="Times New Roman" panose="02020603050405020304" pitchFamily="18" charset="0"/>
              </a:rPr>
              <a:t>Visbiežāk prasības par laulības šķiršanu Latvijas tiesās tiek celtas pēc prasītāja dzīvesvietas, piemēram, ja viņš tur pastāvīgi dzīvojis vismaz gadu tieši pirms prasības celšanas vai ja viņš tur pastāvīgi dzīvojis vismaz sešus mēnešus tieši pirms prasības celšanas un viņš ir Latvijas pilsonis. Nereti prasības par laulības šķiršanu laulātie Latvijas tiesās ceļ uz kopīga pieteikuma pamata, ja viena vai otra laulātā pastāvīgā dzīvesvieta ir Latvijā. </a:t>
            </a:r>
          </a:p>
          <a:p>
            <a:pPr marL="0" indent="0" algn="just" eaLnBrk="1" fontAlgn="auto" hangingPunct="1">
              <a:spcBef>
                <a:spcPts val="0"/>
              </a:spcBef>
              <a:spcAft>
                <a:spcPts val="0"/>
              </a:spcAft>
              <a:buClr>
                <a:schemeClr val="accent3"/>
              </a:buClr>
              <a:buFont typeface="Wingdings 2" pitchFamily="18" charset="2"/>
              <a:buNone/>
              <a:defRPr/>
            </a:pPr>
            <a:endParaRPr lang="lv-LV" sz="1800" b="1" dirty="0" smtClean="0">
              <a:solidFill>
                <a:schemeClr val="tx1"/>
              </a:solidFill>
              <a:latin typeface="Times New Roman" panose="02020603050405020304" pitchFamily="18" charset="0"/>
              <a:cs typeface="Times New Roman" panose="02020603050405020304" pitchFamily="18" charset="0"/>
            </a:endParaRPr>
          </a:p>
          <a:p>
            <a:pPr marL="274320" indent="-274320" algn="just" eaLnBrk="1" fontAlgn="auto" hangingPunct="1">
              <a:spcBef>
                <a:spcPts val="0"/>
              </a:spcBef>
              <a:spcAft>
                <a:spcPts val="0"/>
              </a:spcAft>
              <a:buClr>
                <a:schemeClr val="accent3"/>
              </a:buClr>
              <a:buFont typeface="Wingdings" pitchFamily="2" charset="2"/>
              <a:buChar char="q"/>
              <a:defRPr/>
            </a:pPr>
            <a:r>
              <a:rPr lang="lv-LV" sz="1800" dirty="0" smtClean="0">
                <a:solidFill>
                  <a:schemeClr val="tx1"/>
                </a:solidFill>
                <a:latin typeface="Times New Roman" panose="02020603050405020304" pitchFamily="18" charset="0"/>
                <a:cs typeface="Times New Roman" panose="02020603050405020304" pitchFamily="18" charset="0"/>
              </a:rPr>
              <a:t>Latvijas tiesas savu piekritību pamato tikai ar Briseles </a:t>
            </a:r>
            <a:r>
              <a:rPr lang="lv-LV" sz="1800" dirty="0" err="1" smtClean="0">
                <a:solidFill>
                  <a:schemeClr val="tx1"/>
                </a:solidFill>
                <a:latin typeface="Times New Roman" panose="02020603050405020304" pitchFamily="18" charset="0"/>
                <a:cs typeface="Times New Roman" panose="02020603050405020304" pitchFamily="18" charset="0"/>
              </a:rPr>
              <a:t>IIbis</a:t>
            </a:r>
            <a:r>
              <a:rPr lang="lv-LV" sz="1800" dirty="0" smtClean="0">
                <a:solidFill>
                  <a:schemeClr val="tx1"/>
                </a:solidFill>
                <a:latin typeface="Times New Roman" panose="02020603050405020304" pitchFamily="18" charset="0"/>
                <a:cs typeface="Times New Roman" panose="02020603050405020304" pitchFamily="18" charset="0"/>
              </a:rPr>
              <a:t> Regulas 3.pantā paredzētajiem lietu piekritības noteikumiem, bet nenorāda Civilprocesa likuma normas, lai pamatotu savu teritoriālo piekritību. </a:t>
            </a:r>
          </a:p>
          <a:p>
            <a:pPr marL="0" indent="0" algn="just" eaLnBrk="1" fontAlgn="auto" hangingPunct="1">
              <a:spcBef>
                <a:spcPts val="0"/>
              </a:spcBef>
              <a:spcAft>
                <a:spcPts val="0"/>
              </a:spcAft>
              <a:buClr>
                <a:schemeClr val="accent3"/>
              </a:buClr>
              <a:buFont typeface="Wingdings 2" pitchFamily="18" charset="2"/>
              <a:buNone/>
              <a:defRPr/>
            </a:pPr>
            <a:endParaRPr lang="lv-LV" sz="1800" dirty="0" smtClean="0">
              <a:solidFill>
                <a:schemeClr val="tx1"/>
              </a:solidFill>
              <a:latin typeface="Times New Roman" panose="02020603050405020304" pitchFamily="18" charset="0"/>
              <a:cs typeface="Times New Roman" panose="02020603050405020304" pitchFamily="18" charset="0"/>
            </a:endParaRPr>
          </a:p>
          <a:p>
            <a:pPr marL="274320" indent="-274320" algn="just" eaLnBrk="1" fontAlgn="auto" hangingPunct="1">
              <a:spcBef>
                <a:spcPts val="0"/>
              </a:spcBef>
              <a:spcAft>
                <a:spcPts val="0"/>
              </a:spcAft>
              <a:buClr>
                <a:schemeClr val="accent3"/>
              </a:buClr>
              <a:buFont typeface="Wingdings" pitchFamily="2" charset="2"/>
              <a:buChar char="q"/>
              <a:defRPr/>
            </a:pPr>
            <a:r>
              <a:rPr lang="lv-LV" altLang="lv-LV" sz="1800" dirty="0">
                <a:solidFill>
                  <a:schemeClr val="tx1"/>
                </a:solidFill>
                <a:latin typeface="Times New Roman" panose="02020603050405020304" pitchFamily="18" charset="0"/>
                <a:cs typeface="Times New Roman" panose="02020603050405020304" pitchFamily="18" charset="0"/>
              </a:rPr>
              <a:t>Latvijas tiesu praksē, konstatējot bērna pastāvīgo dzīvesvietu, ņem vērā, vai bērnam ir būtiska saikne ar Latviju, vadoties pēc Briseles </a:t>
            </a:r>
            <a:r>
              <a:rPr lang="lv-LV" altLang="lv-LV" sz="1800" dirty="0" err="1">
                <a:solidFill>
                  <a:schemeClr val="tx1"/>
                </a:solidFill>
                <a:latin typeface="Times New Roman" panose="02020603050405020304" pitchFamily="18" charset="0"/>
                <a:cs typeface="Times New Roman" panose="02020603050405020304" pitchFamily="18" charset="0"/>
              </a:rPr>
              <a:t>IIbis</a:t>
            </a:r>
            <a:r>
              <a:rPr lang="lv-LV" altLang="lv-LV" sz="1800" dirty="0">
                <a:solidFill>
                  <a:schemeClr val="tx1"/>
                </a:solidFill>
                <a:latin typeface="Times New Roman" panose="02020603050405020304" pitchFamily="18" charset="0"/>
                <a:cs typeface="Times New Roman" panose="02020603050405020304" pitchFamily="18" charset="0"/>
              </a:rPr>
              <a:t> Regulas 12.panta 3.punktā vai 15.panta 3.punktā paredzētajiem būtiskas saiknes kritērijiem, kas nav pareizi.</a:t>
            </a:r>
          </a:p>
          <a:p>
            <a:pPr marL="0" indent="0" algn="just" eaLnBrk="1" fontAlgn="auto" hangingPunct="1">
              <a:spcBef>
                <a:spcPts val="0"/>
              </a:spcBef>
              <a:spcAft>
                <a:spcPts val="0"/>
              </a:spcAft>
              <a:buClr>
                <a:schemeClr val="accent3"/>
              </a:buClr>
              <a:buFont typeface="Wingdings 2" pitchFamily="18" charset="2"/>
              <a:buNone/>
              <a:defRPr/>
            </a:pPr>
            <a:endParaRPr lang="lv-LV" sz="1800" b="1" dirty="0" smtClean="0">
              <a:solidFill>
                <a:srgbClr val="C0654C"/>
              </a:solidFill>
              <a:latin typeface="Arial" pitchFamily="34" charset="0"/>
              <a:cs typeface="Arial" pitchFamily="34" charset="0"/>
            </a:endParaRPr>
          </a:p>
          <a:p>
            <a:pPr marL="274320" indent="-274320" algn="just" eaLnBrk="1" fontAlgn="auto" hangingPunct="1">
              <a:lnSpc>
                <a:spcPct val="80000"/>
              </a:lnSpc>
              <a:spcAft>
                <a:spcPts val="0"/>
              </a:spcAft>
              <a:buClr>
                <a:schemeClr val="accent3"/>
              </a:buClr>
              <a:buFont typeface="Wingdings 2" pitchFamily="18" charset="2"/>
              <a:buNone/>
              <a:defRPr/>
            </a:pPr>
            <a:endParaRPr lang="lv-LV" sz="1400" dirty="0" smtClean="0">
              <a:latin typeface="Times New Roman" pitchFamily="18" charset="0"/>
              <a:cs typeface="Times New Roman" pitchFamily="18" charset="0"/>
            </a:endParaRPr>
          </a:p>
          <a:p>
            <a:pPr marL="274320" indent="-274320" algn="just" eaLnBrk="1" fontAlgn="auto" hangingPunct="1">
              <a:spcAft>
                <a:spcPts val="0"/>
              </a:spcAft>
              <a:buClr>
                <a:schemeClr val="accent3"/>
              </a:buClr>
              <a:buFont typeface="Wingdings 2" pitchFamily="18" charset="2"/>
              <a:buNone/>
              <a:defRPr/>
            </a:pPr>
            <a:endParaRPr lang="lv-LV" sz="1400" b="1" dirty="0"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685800" y="277813"/>
            <a:ext cx="8305800" cy="1936750"/>
          </a:xfrm>
        </p:spPr>
        <p:txBody>
          <a:bodyPr rtlCol="0">
            <a:normAutofit/>
          </a:bodyPr>
          <a:lstStyle/>
          <a:p>
            <a:pPr algn="ctr" eaLnBrk="1" fontAlgn="auto" hangingPunct="1">
              <a:spcAft>
                <a:spcPts val="0"/>
              </a:spcAft>
              <a:defRPr/>
            </a:pPr>
            <a:r>
              <a:rPr lang="lv-LV" sz="1400" dirty="0" smtClean="0">
                <a:solidFill>
                  <a:srgbClr val="C0654C"/>
                </a:solidFill>
                <a:effectLst>
                  <a:outerShdw blurRad="38100" dist="38100" dir="2700000" algn="tl">
                    <a:srgbClr val="C0C0C0"/>
                  </a:outerShdw>
                </a:effectLst>
              </a:rPr>
              <a:t/>
            </a:r>
            <a:br>
              <a:rPr lang="lv-LV" sz="1400" dirty="0" smtClean="0">
                <a:solidFill>
                  <a:srgbClr val="C0654C"/>
                </a:solidFill>
                <a:effectLst>
                  <a:outerShdw blurRad="38100" dist="38100" dir="2700000" algn="tl">
                    <a:srgbClr val="C0C0C0"/>
                  </a:outerShdw>
                </a:effectLst>
              </a:rPr>
            </a:br>
            <a:r>
              <a:rPr lang="lv-LV" sz="900" dirty="0" smtClean="0">
                <a:solidFill>
                  <a:srgbClr val="C0654C"/>
                </a:solidFill>
                <a:effectLst>
                  <a:outerShdw blurRad="38100" dist="38100" dir="2700000" algn="tl">
                    <a:srgbClr val="C0C0C0"/>
                  </a:outerShdw>
                </a:effectLst>
                <a:latin typeface="Arial" charset="0"/>
                <a:cs typeface="Arial" charset="0"/>
              </a:rPr>
              <a:t> </a:t>
            </a:r>
            <a:r>
              <a:rPr lang="lv-LV" sz="900" dirty="0" smtClean="0">
                <a:solidFill>
                  <a:srgbClr val="C0654C"/>
                </a:solidFill>
                <a:effectLst>
                  <a:outerShdw blurRad="38100" dist="38100" dir="2700000" algn="tl">
                    <a:srgbClr val="C0C0C0"/>
                  </a:outerShdw>
                </a:effectLst>
                <a:cs typeface="Times New Roman" pitchFamily="18" charset="0"/>
              </a:rPr>
              <a:t/>
            </a:r>
            <a:br>
              <a:rPr lang="lv-LV" sz="900" dirty="0" smtClean="0">
                <a:solidFill>
                  <a:srgbClr val="C0654C"/>
                </a:solidFill>
                <a:effectLst>
                  <a:outerShdw blurRad="38100" dist="38100" dir="2700000" algn="tl">
                    <a:srgbClr val="C0C0C0"/>
                  </a:outerShdw>
                </a:effectLst>
                <a:cs typeface="Times New Roman" pitchFamily="18" charset="0"/>
              </a:rPr>
            </a:br>
            <a:endParaRPr lang="lv-LV" sz="2700" b="1" dirty="0" smtClean="0">
              <a:effectLst>
                <a:outerShdw blurRad="38100" dist="38100" dir="2700000" algn="tl">
                  <a:srgbClr val="C0C0C0"/>
                </a:outerShdw>
              </a:effectLst>
              <a:cs typeface="Times New Roman" pitchFamily="18" charset="0"/>
            </a:endParaRPr>
          </a:p>
        </p:txBody>
      </p:sp>
      <p:sp>
        <p:nvSpPr>
          <p:cNvPr id="17411" name="Rectangle 3"/>
          <p:cNvSpPr>
            <a:spLocks noGrp="1" noChangeArrowheads="1"/>
          </p:cNvSpPr>
          <p:nvPr>
            <p:ph idx="1"/>
          </p:nvPr>
        </p:nvSpPr>
        <p:spPr>
          <a:xfrm>
            <a:off x="1357313" y="1643063"/>
            <a:ext cx="7499350" cy="4929187"/>
          </a:xfrm>
        </p:spPr>
        <p:txBody>
          <a:bodyPr/>
          <a:lstStyle/>
          <a:p>
            <a:pPr algn="ctr" eaLnBrk="1" hangingPunct="1">
              <a:buFont typeface="Wingdings 2" pitchFamily="18" charset="2"/>
              <a:buNone/>
            </a:pPr>
            <a:r>
              <a:rPr lang="lv-LV" altLang="lv-LV" sz="2800" b="1" smtClean="0">
                <a:solidFill>
                  <a:srgbClr val="92D050"/>
                </a:solidFill>
                <a:latin typeface="Tahoma" pitchFamily="34" charset="0"/>
                <a:cs typeface="Tahoma" pitchFamily="34" charset="0"/>
              </a:rPr>
              <a:t>2. Piemērojamais likums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3000375" y="285750"/>
            <a:ext cx="5905500" cy="908050"/>
          </a:xfrm>
          <a:prstGeom prst="rect">
            <a:avLst/>
          </a:prstGeom>
          <a:ln>
            <a:headEnd/>
            <a:tailEnd/>
          </a:ln>
        </p:spPr>
        <p:style>
          <a:lnRef idx="1">
            <a:schemeClr val="dk1"/>
          </a:lnRef>
          <a:fillRef idx="2">
            <a:schemeClr val="dk1"/>
          </a:fillRef>
          <a:effectRef idx="1">
            <a:schemeClr val="dk1"/>
          </a:effectRef>
          <a:fontRef idx="minor">
            <a:schemeClr val="dk1"/>
          </a:fontRef>
        </p:style>
        <p:txBody>
          <a:bodyPr anchor="ctr"/>
          <a:lstStyle>
            <a:lvl1pPr eaLnBrk="0" hangingPunct="0">
              <a:spcBef>
                <a:spcPct val="20000"/>
              </a:spcBef>
              <a:buClr>
                <a:schemeClr val="accent1"/>
              </a:buClr>
              <a:buSzPct val="76000"/>
              <a:buFont typeface="Wingdings 2"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2"/>
                </a:solidFill>
                <a:latin typeface="Century Gothic" pitchFamily="34" charset="0"/>
              </a:defRPr>
            </a:lvl1pPr>
            <a:lvl2pPr marL="742950" indent="-285750" eaLnBrk="0" hangingPunct="0">
              <a:spcBef>
                <a:spcPct val="20000"/>
              </a:spcBef>
              <a:buClr>
                <a:schemeClr val="accent1"/>
              </a:buClr>
              <a:buSzPct val="76000"/>
              <a:buFont typeface="Wingdings 2"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chemeClr val="tx2"/>
                </a:solidFill>
                <a:latin typeface="Century Gothic" pitchFamily="34" charset="0"/>
              </a:defRPr>
            </a:lvl2pPr>
            <a:lvl3pPr marL="1143000" indent="-228600" eaLnBrk="0" hangingPunct="0">
              <a:spcBef>
                <a:spcPct val="20000"/>
              </a:spcBef>
              <a:buClr>
                <a:schemeClr val="accent1"/>
              </a:buClr>
              <a:buSzPct val="76000"/>
              <a:buFont typeface="Wingdings 2"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2"/>
                </a:solidFill>
                <a:latin typeface="Century Gothic" pitchFamily="34" charset="0"/>
              </a:defRPr>
            </a:lvl3pPr>
            <a:lvl4pPr marL="1600200" indent="-228600" eaLnBrk="0" hangingPunct="0">
              <a:spcBef>
                <a:spcPct val="20000"/>
              </a:spcBef>
              <a:buClr>
                <a:schemeClr val="accent1"/>
              </a:buClr>
              <a:buSzPct val="76000"/>
              <a:buFont typeface="Wingdings 2"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2"/>
                </a:solidFill>
                <a:latin typeface="Century Gothic" pitchFamily="34" charset="0"/>
              </a:defRPr>
            </a:lvl4pPr>
            <a:lvl5pPr marL="2057400" indent="-228600" eaLnBrk="0" hangingPunct="0">
              <a:spcBef>
                <a:spcPct val="20000"/>
              </a:spcBef>
              <a:buClr>
                <a:schemeClr val="accent1"/>
              </a:buClr>
              <a:buSzPct val="76000"/>
              <a:buFont typeface="Wingdings 2"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2"/>
                </a:solidFill>
                <a:latin typeface="Century Gothic" pitchFamily="34" charset="0"/>
              </a:defRPr>
            </a:lvl5pPr>
            <a:lvl6pPr marL="2514600" indent="-228600" eaLnBrk="0" fontAlgn="base" hangingPunct="0">
              <a:spcBef>
                <a:spcPct val="20000"/>
              </a:spcBef>
              <a:spcAft>
                <a:spcPct val="0"/>
              </a:spcAft>
              <a:buClr>
                <a:schemeClr val="accent1"/>
              </a:buClr>
              <a:buSzPct val="76000"/>
              <a:buFont typeface="Wingdings 2"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2"/>
                </a:solidFill>
                <a:latin typeface="Century Gothic" pitchFamily="34" charset="0"/>
              </a:defRPr>
            </a:lvl6pPr>
            <a:lvl7pPr marL="2971800" indent="-228600" eaLnBrk="0" fontAlgn="base" hangingPunct="0">
              <a:spcBef>
                <a:spcPct val="20000"/>
              </a:spcBef>
              <a:spcAft>
                <a:spcPct val="0"/>
              </a:spcAft>
              <a:buClr>
                <a:schemeClr val="accent1"/>
              </a:buClr>
              <a:buSzPct val="76000"/>
              <a:buFont typeface="Wingdings 2"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2"/>
                </a:solidFill>
                <a:latin typeface="Century Gothic" pitchFamily="34" charset="0"/>
              </a:defRPr>
            </a:lvl7pPr>
            <a:lvl8pPr marL="3429000" indent="-228600" eaLnBrk="0" fontAlgn="base" hangingPunct="0">
              <a:spcBef>
                <a:spcPct val="20000"/>
              </a:spcBef>
              <a:spcAft>
                <a:spcPct val="0"/>
              </a:spcAft>
              <a:buClr>
                <a:schemeClr val="accent1"/>
              </a:buClr>
              <a:buSzPct val="76000"/>
              <a:buFont typeface="Wingdings 2"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2"/>
                </a:solidFill>
                <a:latin typeface="Century Gothic" pitchFamily="34" charset="0"/>
              </a:defRPr>
            </a:lvl8pPr>
            <a:lvl9pPr marL="3886200" indent="-228600" eaLnBrk="0" fontAlgn="base" hangingPunct="0">
              <a:spcBef>
                <a:spcPct val="20000"/>
              </a:spcBef>
              <a:spcAft>
                <a:spcPct val="0"/>
              </a:spcAft>
              <a:buClr>
                <a:schemeClr val="accent1"/>
              </a:buClr>
              <a:buSzPct val="76000"/>
              <a:buFont typeface="Wingdings 2"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2"/>
                </a:solidFill>
                <a:latin typeface="Century Gothic" pitchFamily="34" charset="0"/>
              </a:defRPr>
            </a:lvl9pPr>
          </a:lstStyle>
          <a:p>
            <a:pPr algn="r" eaLnBrk="1" hangingPunct="1">
              <a:spcBef>
                <a:spcPct val="0"/>
              </a:spcBef>
              <a:buClrTx/>
              <a:buSzTx/>
              <a:buFontTx/>
              <a:buNone/>
            </a:pPr>
            <a:r>
              <a:rPr lang="lv-LV" altLang="lv-LV" sz="2200" b="1">
                <a:solidFill>
                  <a:schemeClr val="tx1"/>
                </a:solidFill>
                <a:effectLst>
                  <a:outerShdw blurRad="38100" dist="38100" dir="2700000" algn="tl">
                    <a:srgbClr val="FFFFFF"/>
                  </a:outerShdw>
                </a:effectLst>
                <a:latin typeface="Verdana" pitchFamily="34" charset="0"/>
                <a:ea typeface="Lucida Sans Unicode" pitchFamily="34" charset="0"/>
                <a:cs typeface="Lucida Sans Unicode" pitchFamily="34" charset="0"/>
              </a:rPr>
              <a:t>Jurisdikcija un piemērojamais likums</a:t>
            </a:r>
          </a:p>
        </p:txBody>
      </p:sp>
      <p:sp>
        <p:nvSpPr>
          <p:cNvPr id="18435" name="Text Box 3"/>
          <p:cNvSpPr txBox="1">
            <a:spLocks noChangeArrowheads="1"/>
          </p:cNvSpPr>
          <p:nvPr/>
        </p:nvSpPr>
        <p:spPr bwMode="auto">
          <a:xfrm>
            <a:off x="468313" y="1412875"/>
            <a:ext cx="835183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spcBef>
                <a:spcPct val="20000"/>
              </a:spcBef>
              <a:buClr>
                <a:schemeClr val="accent1"/>
              </a:buClr>
              <a:buSzPct val="76000"/>
              <a:buFont typeface="Wingdings 2"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2"/>
                </a:solidFill>
                <a:latin typeface="Century Gothic" pitchFamily="34" charset="0"/>
              </a:defRPr>
            </a:lvl1pPr>
            <a:lvl2pPr marL="742950" indent="-285750" eaLnBrk="0" hangingPunct="0">
              <a:spcBef>
                <a:spcPct val="20000"/>
              </a:spcBef>
              <a:buClr>
                <a:schemeClr val="accent1"/>
              </a:buClr>
              <a:buSzPct val="76000"/>
              <a:buFont typeface="Wingdings 2"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chemeClr val="tx2"/>
                </a:solidFill>
                <a:latin typeface="Century Gothic" pitchFamily="34" charset="0"/>
              </a:defRPr>
            </a:lvl2pPr>
            <a:lvl3pPr marL="1143000" indent="-228600" eaLnBrk="0" hangingPunct="0">
              <a:spcBef>
                <a:spcPct val="20000"/>
              </a:spcBef>
              <a:buClr>
                <a:schemeClr val="accent1"/>
              </a:buClr>
              <a:buSzPct val="76000"/>
              <a:buFont typeface="Wingdings 2"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2"/>
                </a:solidFill>
                <a:latin typeface="Century Gothic" pitchFamily="34" charset="0"/>
              </a:defRPr>
            </a:lvl3pPr>
            <a:lvl4pPr marL="1600200" indent="-228600" eaLnBrk="0" hangingPunct="0">
              <a:spcBef>
                <a:spcPct val="20000"/>
              </a:spcBef>
              <a:buClr>
                <a:schemeClr val="accent1"/>
              </a:buClr>
              <a:buSzPct val="76000"/>
              <a:buFont typeface="Wingdings 2"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2"/>
                </a:solidFill>
                <a:latin typeface="Century Gothic" pitchFamily="34" charset="0"/>
              </a:defRPr>
            </a:lvl4pPr>
            <a:lvl5pPr marL="2057400" indent="-228600" eaLnBrk="0" hangingPunct="0">
              <a:spcBef>
                <a:spcPct val="20000"/>
              </a:spcBef>
              <a:buClr>
                <a:schemeClr val="accent1"/>
              </a:buClr>
              <a:buSzPct val="76000"/>
              <a:buFont typeface="Wingdings 2"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2"/>
                </a:solidFill>
                <a:latin typeface="Century Gothic" pitchFamily="34" charset="0"/>
              </a:defRPr>
            </a:lvl5pPr>
            <a:lvl6pPr marL="2514600" indent="-228600" eaLnBrk="0" fontAlgn="base" hangingPunct="0">
              <a:spcBef>
                <a:spcPct val="20000"/>
              </a:spcBef>
              <a:spcAft>
                <a:spcPct val="0"/>
              </a:spcAft>
              <a:buClr>
                <a:schemeClr val="accent1"/>
              </a:buClr>
              <a:buSzPct val="76000"/>
              <a:buFont typeface="Wingdings 2"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2"/>
                </a:solidFill>
                <a:latin typeface="Century Gothic" pitchFamily="34" charset="0"/>
              </a:defRPr>
            </a:lvl6pPr>
            <a:lvl7pPr marL="2971800" indent="-228600" eaLnBrk="0" fontAlgn="base" hangingPunct="0">
              <a:spcBef>
                <a:spcPct val="20000"/>
              </a:spcBef>
              <a:spcAft>
                <a:spcPct val="0"/>
              </a:spcAft>
              <a:buClr>
                <a:schemeClr val="accent1"/>
              </a:buClr>
              <a:buSzPct val="76000"/>
              <a:buFont typeface="Wingdings 2"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2"/>
                </a:solidFill>
                <a:latin typeface="Century Gothic" pitchFamily="34" charset="0"/>
              </a:defRPr>
            </a:lvl7pPr>
            <a:lvl8pPr marL="3429000" indent="-228600" eaLnBrk="0" fontAlgn="base" hangingPunct="0">
              <a:spcBef>
                <a:spcPct val="20000"/>
              </a:spcBef>
              <a:spcAft>
                <a:spcPct val="0"/>
              </a:spcAft>
              <a:buClr>
                <a:schemeClr val="accent1"/>
              </a:buClr>
              <a:buSzPct val="76000"/>
              <a:buFont typeface="Wingdings 2"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2"/>
                </a:solidFill>
                <a:latin typeface="Century Gothic" pitchFamily="34" charset="0"/>
              </a:defRPr>
            </a:lvl8pPr>
            <a:lvl9pPr marL="3886200" indent="-228600" eaLnBrk="0" fontAlgn="base" hangingPunct="0">
              <a:spcBef>
                <a:spcPct val="20000"/>
              </a:spcBef>
              <a:spcAft>
                <a:spcPct val="0"/>
              </a:spcAft>
              <a:buClr>
                <a:schemeClr val="accent1"/>
              </a:buClr>
              <a:buSzPct val="76000"/>
              <a:buFont typeface="Wingdings 2"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2"/>
                </a:solidFill>
                <a:latin typeface="Century Gothic" pitchFamily="34" charset="0"/>
              </a:defRPr>
            </a:lvl9pPr>
          </a:lstStyle>
          <a:p>
            <a:pPr algn="ctr" eaLnBrk="1" hangingPunct="1">
              <a:spcBef>
                <a:spcPts val="1500"/>
              </a:spcBef>
              <a:buClrTx/>
              <a:buSzTx/>
              <a:buFontTx/>
              <a:buNone/>
            </a:pPr>
            <a:r>
              <a:rPr lang="lv-LV" altLang="lv-LV" b="1">
                <a:solidFill>
                  <a:srgbClr val="000000"/>
                </a:solidFill>
                <a:latin typeface="Verdana" pitchFamily="34" charset="0"/>
                <a:cs typeface="Arial" charset="0"/>
              </a:rPr>
              <a:t>Jurisdikcija</a:t>
            </a:r>
            <a:endParaRPr lang="lv-LV" altLang="lv-LV" i="1">
              <a:solidFill>
                <a:srgbClr val="000000"/>
              </a:solidFill>
              <a:latin typeface="Verdana" pitchFamily="34" charset="0"/>
              <a:cs typeface="Arial" charset="0"/>
            </a:endParaRPr>
          </a:p>
        </p:txBody>
      </p:sp>
      <p:sp>
        <p:nvSpPr>
          <p:cNvPr id="16388" name="Text Box 5"/>
          <p:cNvSpPr txBox="1">
            <a:spLocks noChangeArrowheads="1"/>
          </p:cNvSpPr>
          <p:nvPr/>
        </p:nvSpPr>
        <p:spPr bwMode="auto">
          <a:xfrm>
            <a:off x="785813" y="2000250"/>
            <a:ext cx="2305050" cy="771525"/>
          </a:xfrm>
          <a:prstGeom prst="rect">
            <a:avLst/>
          </a:prstGeom>
          <a:solidFill>
            <a:schemeClr val="accent1">
              <a:lumMod val="20000"/>
              <a:lumOff val="80000"/>
            </a:schemeClr>
          </a:solidFill>
          <a:ln w="9525">
            <a:noFill/>
            <a:round/>
            <a:headEnd/>
            <a:tailEnd/>
          </a:ln>
        </p:spPr>
        <p:txBody>
          <a:bodyPr lIns="90000" tIns="46800" rIns="90000" bIns="46800">
            <a:spAutoFit/>
          </a:bodyPr>
          <a:lstStyle/>
          <a:p>
            <a:pPr algn="ctr">
              <a:spcBef>
                <a:spcPts val="13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lv-LV" sz="2200" b="1" dirty="0">
                <a:solidFill>
                  <a:srgbClr val="000000"/>
                </a:solidFill>
                <a:latin typeface="Verdana" pitchFamily="34" charset="0"/>
                <a:cs typeface="Arial" pitchFamily="34" charset="0"/>
              </a:rPr>
              <a:t>A dalībvalsts tiesas</a:t>
            </a:r>
          </a:p>
        </p:txBody>
      </p:sp>
      <p:sp>
        <p:nvSpPr>
          <p:cNvPr id="18437" name="Text Box 6"/>
          <p:cNvSpPr txBox="1">
            <a:spLocks noChangeArrowheads="1"/>
          </p:cNvSpPr>
          <p:nvPr/>
        </p:nvSpPr>
        <p:spPr bwMode="auto">
          <a:xfrm>
            <a:off x="3357563" y="2000250"/>
            <a:ext cx="2376487" cy="771525"/>
          </a:xfrm>
          <a:prstGeom prst="rect">
            <a:avLst/>
          </a:prstGeom>
          <a:solidFill>
            <a:srgbClr val="FFCCCC"/>
          </a:solidFill>
          <a:ln>
            <a:noFill/>
          </a:ln>
          <a:extLs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spcBef>
                <a:spcPct val="20000"/>
              </a:spcBef>
              <a:buClr>
                <a:schemeClr val="accent1"/>
              </a:buClr>
              <a:buSzPct val="76000"/>
              <a:buFont typeface="Wingdings 2"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2"/>
                </a:solidFill>
                <a:latin typeface="Century Gothic" pitchFamily="34" charset="0"/>
              </a:defRPr>
            </a:lvl1pPr>
            <a:lvl2pPr marL="742950" indent="-285750" eaLnBrk="0" hangingPunct="0">
              <a:spcBef>
                <a:spcPct val="20000"/>
              </a:spcBef>
              <a:buClr>
                <a:schemeClr val="accent1"/>
              </a:buClr>
              <a:buSzPct val="76000"/>
              <a:buFont typeface="Wingdings 2"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200">
                <a:solidFill>
                  <a:schemeClr val="tx2"/>
                </a:solidFill>
                <a:latin typeface="Century Gothic" pitchFamily="34" charset="0"/>
              </a:defRPr>
            </a:lvl2pPr>
            <a:lvl3pPr marL="1143000" indent="-228600" eaLnBrk="0" hangingPunct="0">
              <a:spcBef>
                <a:spcPct val="20000"/>
              </a:spcBef>
              <a:buClr>
                <a:schemeClr val="accent1"/>
              </a:buClr>
              <a:buSzPct val="76000"/>
              <a:buFont typeface="Wingdings 2"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2"/>
                </a:solidFill>
                <a:latin typeface="Century Gothic" pitchFamily="34" charset="0"/>
              </a:defRPr>
            </a:lvl3pPr>
            <a:lvl4pPr marL="1600200" indent="-228600" eaLnBrk="0" hangingPunct="0">
              <a:spcBef>
                <a:spcPct val="20000"/>
              </a:spcBef>
              <a:buClr>
                <a:schemeClr val="accent1"/>
              </a:buClr>
              <a:buSzPct val="76000"/>
              <a:buFont typeface="Wingdings 2"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2"/>
                </a:solidFill>
                <a:latin typeface="Century Gothic" pitchFamily="34" charset="0"/>
              </a:defRPr>
            </a:lvl4pPr>
            <a:lvl5pPr marL="2057400" indent="-228600" eaLnBrk="0" hangingPunct="0">
              <a:spcBef>
                <a:spcPct val="20000"/>
              </a:spcBef>
              <a:buClr>
                <a:schemeClr val="accent1"/>
              </a:buClr>
              <a:buSzPct val="76000"/>
              <a:buFont typeface="Wingdings 2"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2"/>
                </a:solidFill>
                <a:latin typeface="Century Gothic" pitchFamily="34" charset="0"/>
              </a:defRPr>
            </a:lvl5pPr>
            <a:lvl6pPr marL="2514600" indent="-228600" eaLnBrk="0" fontAlgn="base" hangingPunct="0">
              <a:spcBef>
                <a:spcPct val="20000"/>
              </a:spcBef>
              <a:spcAft>
                <a:spcPct val="0"/>
              </a:spcAft>
              <a:buClr>
                <a:schemeClr val="accent1"/>
              </a:buClr>
              <a:buSzPct val="76000"/>
              <a:buFont typeface="Wingdings 2"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2"/>
                </a:solidFill>
                <a:latin typeface="Century Gothic" pitchFamily="34" charset="0"/>
              </a:defRPr>
            </a:lvl6pPr>
            <a:lvl7pPr marL="2971800" indent="-228600" eaLnBrk="0" fontAlgn="base" hangingPunct="0">
              <a:spcBef>
                <a:spcPct val="20000"/>
              </a:spcBef>
              <a:spcAft>
                <a:spcPct val="0"/>
              </a:spcAft>
              <a:buClr>
                <a:schemeClr val="accent1"/>
              </a:buClr>
              <a:buSzPct val="76000"/>
              <a:buFont typeface="Wingdings 2"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2"/>
                </a:solidFill>
                <a:latin typeface="Century Gothic" pitchFamily="34" charset="0"/>
              </a:defRPr>
            </a:lvl7pPr>
            <a:lvl8pPr marL="3429000" indent="-228600" eaLnBrk="0" fontAlgn="base" hangingPunct="0">
              <a:spcBef>
                <a:spcPct val="20000"/>
              </a:spcBef>
              <a:spcAft>
                <a:spcPct val="0"/>
              </a:spcAft>
              <a:buClr>
                <a:schemeClr val="accent1"/>
              </a:buClr>
              <a:buSzPct val="76000"/>
              <a:buFont typeface="Wingdings 2"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2"/>
                </a:solidFill>
                <a:latin typeface="Century Gothic" pitchFamily="34" charset="0"/>
              </a:defRPr>
            </a:lvl8pPr>
            <a:lvl9pPr marL="3886200" indent="-228600" eaLnBrk="0" fontAlgn="base" hangingPunct="0">
              <a:spcBef>
                <a:spcPct val="20000"/>
              </a:spcBef>
              <a:spcAft>
                <a:spcPct val="0"/>
              </a:spcAft>
              <a:buClr>
                <a:schemeClr val="accent1"/>
              </a:buClr>
              <a:buSzPct val="76000"/>
              <a:buFont typeface="Wingdings 2" pitchFamily="18"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2"/>
                </a:solidFill>
                <a:latin typeface="Century Gothic" pitchFamily="34" charset="0"/>
              </a:defRPr>
            </a:lvl9pPr>
          </a:lstStyle>
          <a:p>
            <a:pPr algn="ctr" eaLnBrk="1" hangingPunct="1">
              <a:spcBef>
                <a:spcPts val="1375"/>
              </a:spcBef>
              <a:buClrTx/>
              <a:buSzTx/>
              <a:buFontTx/>
              <a:buNone/>
            </a:pPr>
            <a:r>
              <a:rPr lang="lv-LV" altLang="lv-LV" sz="2200" b="1">
                <a:solidFill>
                  <a:srgbClr val="000000"/>
                </a:solidFill>
                <a:latin typeface="Verdana" pitchFamily="34" charset="0"/>
                <a:cs typeface="Arial" charset="0"/>
              </a:rPr>
              <a:t>B dalībvalsts tiesas</a:t>
            </a:r>
          </a:p>
        </p:txBody>
      </p:sp>
      <p:sp>
        <p:nvSpPr>
          <p:cNvPr id="18439" name="Text Box 7"/>
          <p:cNvSpPr txBox="1">
            <a:spLocks noChangeArrowheads="1"/>
          </p:cNvSpPr>
          <p:nvPr/>
        </p:nvSpPr>
        <p:spPr bwMode="auto">
          <a:xfrm>
            <a:off x="6286500" y="2000250"/>
            <a:ext cx="2233613" cy="771525"/>
          </a:xfrm>
          <a:prstGeom prst="rect">
            <a:avLst/>
          </a:prstGeom>
          <a:solidFill>
            <a:schemeClr val="accent5">
              <a:lumMod val="20000"/>
              <a:lumOff val="80000"/>
            </a:schemeClr>
          </a:solidFill>
          <a:ln w="9525">
            <a:noFill/>
            <a:round/>
            <a:headEnd/>
            <a:tailEnd/>
          </a:ln>
        </p:spPr>
        <p:txBody>
          <a:bodyPr lIns="90000" tIns="46800" rIns="90000" bIns="46800">
            <a:spAutoFit/>
          </a:bodyPr>
          <a:lstStyle/>
          <a:p>
            <a:pPr algn="ctr">
              <a:spcBef>
                <a:spcPts val="13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lv-LV" sz="2200" b="1" dirty="0">
                <a:solidFill>
                  <a:srgbClr val="000000"/>
                </a:solidFill>
                <a:latin typeface="Verdana" pitchFamily="34" charset="0"/>
                <a:cs typeface="Arial" pitchFamily="34" charset="0"/>
              </a:rPr>
              <a:t>C dalībvalsts tiesas</a:t>
            </a:r>
          </a:p>
        </p:txBody>
      </p:sp>
      <p:sp>
        <p:nvSpPr>
          <p:cNvPr id="16392" name="Text Box 10"/>
          <p:cNvSpPr txBox="1">
            <a:spLocks noChangeArrowheads="1"/>
          </p:cNvSpPr>
          <p:nvPr/>
        </p:nvSpPr>
        <p:spPr bwMode="auto">
          <a:xfrm>
            <a:off x="1979613" y="4221163"/>
            <a:ext cx="5976937" cy="2146300"/>
          </a:xfrm>
          <a:prstGeom prst="rect">
            <a:avLst/>
          </a:prstGeom>
          <a:solidFill>
            <a:schemeClr val="accent1">
              <a:lumMod val="20000"/>
              <a:lumOff val="80000"/>
            </a:schemeClr>
          </a:solidFill>
          <a:ln w="9525">
            <a:noFill/>
            <a:round/>
            <a:headEnd/>
            <a:tailEnd/>
          </a:ln>
        </p:spPr>
        <p:txBody>
          <a:bodyPr lIns="90000" tIns="46800" rIns="90000" bIns="46800">
            <a:spAutoFit/>
          </a:bodyPr>
          <a:lstStyle/>
          <a:p>
            <a:pPr algn="ctr">
              <a:spcBef>
                <a:spcPts val="13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lv-LV" sz="2200" b="1" i="1" dirty="0">
                <a:solidFill>
                  <a:srgbClr val="000000"/>
                </a:solidFill>
                <a:latin typeface="Verdana" pitchFamily="34" charset="0"/>
                <a:cs typeface="Arial" pitchFamily="34" charset="0"/>
              </a:rPr>
              <a:t>A dalībvalsts likums</a:t>
            </a:r>
            <a:r>
              <a:rPr lang="lv-LV" sz="2200" i="1" dirty="0">
                <a:solidFill>
                  <a:srgbClr val="000000"/>
                </a:solidFill>
                <a:latin typeface="Verdana" pitchFamily="34" charset="0"/>
                <a:cs typeface="Arial" pitchFamily="34" charset="0"/>
              </a:rPr>
              <a:t>, proti, lai dažādas valstu tiesas piemērotu vienas un tās pašas valsts likumu. Mērķis</a:t>
            </a:r>
          </a:p>
          <a:p>
            <a:pPr algn="ctr">
              <a:spcBef>
                <a:spcPts val="13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lv-LV" sz="2200" i="1" dirty="0">
                <a:solidFill>
                  <a:srgbClr val="000000"/>
                </a:solidFill>
                <a:latin typeface="Verdana" pitchFamily="34" charset="0"/>
                <a:cs typeface="Arial" pitchFamily="34" charset="0"/>
              </a:rPr>
              <a:t> - tiesiskā paļāvība un noteiktība;</a:t>
            </a:r>
          </a:p>
          <a:p>
            <a:pPr algn="ctr">
              <a:spcBef>
                <a:spcPts val="13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lv-LV" sz="2200" i="1" dirty="0">
              <a:solidFill>
                <a:srgbClr val="000000"/>
              </a:solidFill>
              <a:latin typeface="Verdana" pitchFamily="34" charset="0"/>
              <a:cs typeface="Arial" pitchFamily="34" charset="0"/>
            </a:endParaRPr>
          </a:p>
        </p:txBody>
      </p:sp>
      <p:sp>
        <p:nvSpPr>
          <p:cNvPr id="18440" name="Line 16"/>
          <p:cNvSpPr>
            <a:spLocks noChangeShapeType="1"/>
          </p:cNvSpPr>
          <p:nvPr/>
        </p:nvSpPr>
        <p:spPr bwMode="auto">
          <a:xfrm>
            <a:off x="1979613" y="2781300"/>
            <a:ext cx="2376487" cy="1368425"/>
          </a:xfrm>
          <a:prstGeom prst="line">
            <a:avLst/>
          </a:prstGeom>
          <a:noFill/>
          <a:ln w="57240">
            <a:solidFill>
              <a:srgbClr val="440044"/>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lv-LV"/>
          </a:p>
        </p:txBody>
      </p:sp>
      <p:sp>
        <p:nvSpPr>
          <p:cNvPr id="18441" name="Line 17"/>
          <p:cNvSpPr>
            <a:spLocks noChangeShapeType="1"/>
          </p:cNvSpPr>
          <p:nvPr/>
        </p:nvSpPr>
        <p:spPr bwMode="auto">
          <a:xfrm flipH="1">
            <a:off x="5148263" y="2997200"/>
            <a:ext cx="2016125" cy="1293813"/>
          </a:xfrm>
          <a:prstGeom prst="line">
            <a:avLst/>
          </a:prstGeom>
          <a:noFill/>
          <a:ln w="57240">
            <a:solidFill>
              <a:srgbClr val="440044"/>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lv-LV"/>
          </a:p>
        </p:txBody>
      </p:sp>
      <p:sp>
        <p:nvSpPr>
          <p:cNvPr id="18442" name="Line 21"/>
          <p:cNvSpPr>
            <a:spLocks noChangeShapeType="1"/>
          </p:cNvSpPr>
          <p:nvPr/>
        </p:nvSpPr>
        <p:spPr bwMode="auto">
          <a:xfrm>
            <a:off x="4716463" y="2781300"/>
            <a:ext cx="3175" cy="1368425"/>
          </a:xfrm>
          <a:prstGeom prst="line">
            <a:avLst/>
          </a:prstGeom>
          <a:noFill/>
          <a:ln w="57240">
            <a:solidFill>
              <a:srgbClr val="440044"/>
            </a:solidFill>
            <a:miter lim="800000"/>
            <a:headEnd type="triangle" w="med" len="med"/>
            <a:tailEnd type="triangle" w="med" len="med"/>
          </a:ln>
          <a:extLst>
            <a:ext uri="{909E8E84-426E-40DD-AFC4-6F175D3DCCD1}">
              <a14:hiddenFill xmlns:a14="http://schemas.microsoft.com/office/drawing/2010/main">
                <a:noFill/>
              </a14:hiddenFill>
            </a:ext>
          </a:extLst>
        </p:spPr>
        <p:txBody>
          <a:bodyPr/>
          <a:lstStyle/>
          <a:p>
            <a:endParaRPr lang="lv-LV"/>
          </a:p>
        </p:txBody>
      </p:sp>
    </p:spTree>
  </p:cSld>
  <p:clrMapOvr>
    <a:masterClrMapping/>
  </p:clrMapOvr>
  <p:transition advTm="1024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1116013" y="277813"/>
            <a:ext cx="7875587" cy="703262"/>
          </a:xfrm>
        </p:spPr>
        <p:txBody>
          <a:bodyPr rtlCol="0">
            <a:normAutofit fontScale="90000"/>
          </a:bodyPr>
          <a:lstStyle/>
          <a:p>
            <a:pPr algn="ctr" eaLnBrk="1" fontAlgn="auto" hangingPunct="1">
              <a:spcAft>
                <a:spcPts val="0"/>
              </a:spcAft>
              <a:defRPr/>
            </a:pPr>
            <a:r>
              <a:rPr lang="lv-LV" sz="2800" dirty="0" smtClean="0">
                <a:solidFill>
                  <a:srgbClr val="C0654C"/>
                </a:solidFill>
                <a:effectLst>
                  <a:outerShdw blurRad="38100" dist="38100" dir="2700000" algn="tl">
                    <a:srgbClr val="C0C0C0"/>
                  </a:outerShdw>
                </a:effectLst>
              </a:rPr>
              <a:t/>
            </a:r>
            <a:br>
              <a:rPr lang="lv-LV" sz="2800" dirty="0" smtClean="0">
                <a:solidFill>
                  <a:srgbClr val="C0654C"/>
                </a:solidFill>
                <a:effectLst>
                  <a:outerShdw blurRad="38100" dist="38100" dir="2700000" algn="tl">
                    <a:srgbClr val="C0C0C0"/>
                  </a:outerShdw>
                </a:effectLst>
              </a:rPr>
            </a:br>
            <a:r>
              <a:rPr lang="lv-LV" sz="2700" b="1" i="1" dirty="0" smtClean="0">
                <a:solidFill>
                  <a:srgbClr val="C0654C"/>
                </a:solidFill>
                <a:effectLst>
                  <a:outerShdw blurRad="38100" dist="38100" dir="2700000" algn="tl">
                    <a:srgbClr val="C0C0C0"/>
                  </a:outerShdw>
                </a:effectLst>
                <a:latin typeface="Tahoma" pitchFamily="34" charset="0"/>
                <a:cs typeface="Tahoma" pitchFamily="34" charset="0"/>
              </a:rPr>
              <a:t> </a:t>
            </a:r>
            <a:r>
              <a:rPr lang="lv-LV" sz="2700" b="1" i="1" dirty="0" smtClean="0">
                <a:solidFill>
                  <a:srgbClr val="92D050"/>
                </a:solidFill>
                <a:effectLst>
                  <a:outerShdw blurRad="38100" dist="38100" dir="2700000" algn="tl">
                    <a:srgbClr val="C0C0C0"/>
                  </a:outerShdw>
                </a:effectLst>
                <a:latin typeface="Tahoma" pitchFamily="34" charset="0"/>
                <a:cs typeface="Tahoma" pitchFamily="34" charset="0"/>
              </a:rPr>
              <a:t>2.1. </a:t>
            </a:r>
            <a:r>
              <a:rPr lang="lv-LV" sz="2200" b="1" i="1" dirty="0" smtClean="0">
                <a:solidFill>
                  <a:srgbClr val="92D050"/>
                </a:solidFill>
                <a:effectLst>
                  <a:outerShdw blurRad="38100" dist="38100" dir="2700000" algn="tl">
                    <a:srgbClr val="C0C0C0"/>
                  </a:outerShdw>
                </a:effectLst>
                <a:latin typeface="Tahoma" pitchFamily="34" charset="0"/>
                <a:cs typeface="Tahoma" pitchFamily="34" charset="0"/>
              </a:rPr>
              <a:t>Regulas 1259/2010 galvenie darbības principi </a:t>
            </a:r>
            <a:endParaRPr lang="lv-LV" sz="2200" b="1" dirty="0" smtClean="0">
              <a:solidFill>
                <a:srgbClr val="92D050"/>
              </a:solidFill>
              <a:effectLst>
                <a:outerShdw blurRad="38100" dist="38100" dir="2700000" algn="tl">
                  <a:srgbClr val="C0C0C0"/>
                </a:outerShdw>
              </a:effectLst>
              <a:cs typeface="Times New Roman" pitchFamily="18" charset="0"/>
            </a:endParaRPr>
          </a:p>
        </p:txBody>
      </p:sp>
      <p:sp>
        <p:nvSpPr>
          <p:cNvPr id="39939" name="Rectangle 3"/>
          <p:cNvSpPr>
            <a:spLocks noGrp="1" noChangeArrowheads="1"/>
          </p:cNvSpPr>
          <p:nvPr>
            <p:ph idx="1"/>
          </p:nvPr>
        </p:nvSpPr>
        <p:spPr>
          <a:xfrm>
            <a:off x="684213" y="1196975"/>
            <a:ext cx="7991475" cy="5661025"/>
          </a:xfrm>
        </p:spPr>
        <p:txBody>
          <a:bodyPr rtlCol="0">
            <a:normAutofit/>
          </a:bodyPr>
          <a:lstStyle/>
          <a:p>
            <a:pPr indent="-274320" algn="just" eaLnBrk="1" fontAlgn="auto" hangingPunct="1">
              <a:lnSpc>
                <a:spcPct val="80000"/>
              </a:lnSpc>
              <a:spcAft>
                <a:spcPts val="0"/>
              </a:spcAft>
              <a:defRPr/>
            </a:pPr>
            <a:r>
              <a:rPr lang="lv-LV" altLang="lv-LV" sz="2100" dirty="0" smtClean="0">
                <a:solidFill>
                  <a:schemeClr val="tx1"/>
                </a:solidFill>
                <a:latin typeface="Times New Roman" panose="02020603050405020304" pitchFamily="18" charset="0"/>
                <a:cs typeface="Times New Roman" panose="02020603050405020304" pitchFamily="18" charset="0"/>
              </a:rPr>
              <a:t>Regulu piemēro ciešākās sadarbības ietvaros </a:t>
            </a:r>
          </a:p>
          <a:p>
            <a:pPr marL="68580" indent="0" algn="just" eaLnBrk="1" fontAlgn="auto" hangingPunct="1">
              <a:lnSpc>
                <a:spcPct val="80000"/>
              </a:lnSpc>
              <a:spcAft>
                <a:spcPts val="0"/>
              </a:spcAft>
              <a:buFont typeface="Wingdings 2" pitchFamily="18" charset="2"/>
              <a:buNone/>
              <a:defRPr/>
            </a:pPr>
            <a:endParaRPr lang="lv-LV" altLang="lv-LV" sz="2100" dirty="0" smtClean="0">
              <a:solidFill>
                <a:schemeClr val="tx1"/>
              </a:solidFill>
              <a:latin typeface="Times New Roman" panose="02020603050405020304" pitchFamily="18" charset="0"/>
              <a:cs typeface="Times New Roman" panose="02020603050405020304" pitchFamily="18" charset="0"/>
            </a:endParaRPr>
          </a:p>
          <a:p>
            <a:pPr indent="-274320" algn="just" eaLnBrk="1" fontAlgn="auto" hangingPunct="1">
              <a:lnSpc>
                <a:spcPct val="80000"/>
              </a:lnSpc>
              <a:spcAft>
                <a:spcPts val="0"/>
              </a:spcAft>
              <a:defRPr/>
            </a:pPr>
            <a:r>
              <a:rPr lang="lv-LV" altLang="lv-LV" sz="2100" dirty="0" smtClean="0">
                <a:solidFill>
                  <a:schemeClr val="tx1"/>
                </a:solidFill>
                <a:latin typeface="Times New Roman" panose="02020603050405020304" pitchFamily="18" charset="0"/>
                <a:cs typeface="Times New Roman" panose="02020603050405020304" pitchFamily="18" charset="0"/>
              </a:rPr>
              <a:t>Regulu piemēro attiecībā uz tiesvedību, kas uzsākta, un uz piemērojamā likuma izvēli, kas noslēgta, sākot no 2012.gada 21.jūnija. Tomēr vienošanās pirms šī datuma ir arī spēkā, ja tā atbilst noteikumiem par piekrišanu un spēkā esamību (regulas 6.,7.pants)</a:t>
            </a:r>
          </a:p>
          <a:p>
            <a:pPr marL="68580" indent="0" algn="just" eaLnBrk="1" fontAlgn="auto" hangingPunct="1">
              <a:lnSpc>
                <a:spcPct val="80000"/>
              </a:lnSpc>
              <a:spcAft>
                <a:spcPts val="0"/>
              </a:spcAft>
              <a:buFont typeface="Wingdings 2" pitchFamily="18" charset="2"/>
              <a:buNone/>
              <a:defRPr/>
            </a:pPr>
            <a:endParaRPr lang="lv-LV" altLang="lv-LV" sz="2100" dirty="0" smtClean="0">
              <a:solidFill>
                <a:schemeClr val="tx1"/>
              </a:solidFill>
              <a:latin typeface="Times New Roman" panose="02020603050405020304" pitchFamily="18" charset="0"/>
              <a:cs typeface="Times New Roman" panose="02020603050405020304" pitchFamily="18" charset="0"/>
            </a:endParaRPr>
          </a:p>
          <a:p>
            <a:pPr indent="-274320" algn="just" eaLnBrk="1" fontAlgn="auto" hangingPunct="1">
              <a:lnSpc>
                <a:spcPct val="80000"/>
              </a:lnSpc>
              <a:spcAft>
                <a:spcPts val="0"/>
              </a:spcAft>
              <a:defRPr/>
            </a:pPr>
            <a:r>
              <a:rPr lang="lv-LV" altLang="lv-LV" sz="2100" dirty="0" smtClean="0">
                <a:solidFill>
                  <a:schemeClr val="tx1"/>
                </a:solidFill>
                <a:latin typeface="Times New Roman" panose="02020603050405020304" pitchFamily="18" charset="0"/>
                <a:ea typeface="Tahoma" pitchFamily="34" charset="0"/>
                <a:cs typeface="Times New Roman" panose="02020603050405020304" pitchFamily="18" charset="0"/>
              </a:rPr>
              <a:t>Regulu piemēro tikai laulības šķiršanas vai laulāto atšķiršanas lietās. </a:t>
            </a:r>
          </a:p>
          <a:p>
            <a:pPr marL="68580" indent="0" algn="just" eaLnBrk="1" fontAlgn="auto" hangingPunct="1">
              <a:lnSpc>
                <a:spcPct val="80000"/>
              </a:lnSpc>
              <a:spcAft>
                <a:spcPts val="0"/>
              </a:spcAft>
              <a:buFont typeface="Wingdings 2" pitchFamily="18" charset="2"/>
              <a:buNone/>
              <a:defRPr/>
            </a:pPr>
            <a:endParaRPr lang="lv-LV" altLang="lv-LV" sz="2100" dirty="0" smtClean="0">
              <a:solidFill>
                <a:schemeClr val="tx1"/>
              </a:solidFill>
              <a:latin typeface="Times New Roman" panose="02020603050405020304" pitchFamily="18" charset="0"/>
              <a:ea typeface="Tahoma" pitchFamily="34" charset="0"/>
              <a:cs typeface="Times New Roman" panose="02020603050405020304" pitchFamily="18" charset="0"/>
            </a:endParaRPr>
          </a:p>
          <a:p>
            <a:pPr indent="-274320" algn="just" eaLnBrk="1" fontAlgn="auto" hangingPunct="1">
              <a:lnSpc>
                <a:spcPct val="80000"/>
              </a:lnSpc>
              <a:spcAft>
                <a:spcPts val="0"/>
              </a:spcAft>
              <a:defRPr/>
            </a:pPr>
            <a:r>
              <a:rPr lang="lv-LV" altLang="lv-LV" sz="2100" dirty="0" smtClean="0">
                <a:solidFill>
                  <a:schemeClr val="tx1"/>
                </a:solidFill>
                <a:latin typeface="Times New Roman" panose="02020603050405020304" pitchFamily="18" charset="0"/>
                <a:ea typeface="Tahoma" pitchFamily="34" charset="0"/>
                <a:cs typeface="Times New Roman" panose="02020603050405020304" pitchFamily="18" charset="0"/>
              </a:rPr>
              <a:t>Šo regulu nepiemēro: fizisko personu tiesībspēja un rīcībspēja; laulības pastāvēšana, spēkā esamība vai atzīšana; laulības atzīšana par neesošu;  laulāto vārdi; laulības mantiskās sekas; vecāku atbildība; uzturēšanas saistības;  </a:t>
            </a:r>
            <a:r>
              <a:rPr lang="lv-LV" altLang="lv-LV" sz="2100" dirty="0" err="1" smtClean="0">
                <a:solidFill>
                  <a:schemeClr val="tx1"/>
                </a:solidFill>
                <a:latin typeface="Times New Roman" panose="02020603050405020304" pitchFamily="18" charset="0"/>
                <a:ea typeface="Tahoma" pitchFamily="34" charset="0"/>
                <a:cs typeface="Times New Roman" panose="02020603050405020304" pitchFamily="18" charset="0"/>
              </a:rPr>
              <a:t>trasti</a:t>
            </a:r>
            <a:r>
              <a:rPr lang="lv-LV" altLang="lv-LV" sz="2100" dirty="0" smtClean="0">
                <a:solidFill>
                  <a:schemeClr val="tx1"/>
                </a:solidFill>
                <a:latin typeface="Times New Roman" panose="02020603050405020304" pitchFamily="18" charset="0"/>
                <a:ea typeface="Tahoma" pitchFamily="34" charset="0"/>
                <a:cs typeface="Times New Roman" panose="02020603050405020304" pitchFamily="18" charset="0"/>
              </a:rPr>
              <a:t> vai mantošana. </a:t>
            </a:r>
          </a:p>
          <a:p>
            <a:pPr marL="68580" indent="0" algn="just" eaLnBrk="1" fontAlgn="auto" hangingPunct="1">
              <a:lnSpc>
                <a:spcPct val="80000"/>
              </a:lnSpc>
              <a:spcAft>
                <a:spcPts val="0"/>
              </a:spcAft>
              <a:buFont typeface="Wingdings 2" pitchFamily="18" charset="2"/>
              <a:buNone/>
              <a:defRPr/>
            </a:pPr>
            <a:endParaRPr lang="lv-LV" altLang="lv-LV" sz="2100" dirty="0" smtClean="0">
              <a:solidFill>
                <a:schemeClr val="tx1"/>
              </a:solidFill>
              <a:latin typeface="Times New Roman" panose="02020603050405020304" pitchFamily="18" charset="0"/>
              <a:ea typeface="Tahoma" pitchFamily="34" charset="0"/>
              <a:cs typeface="Times New Roman" panose="02020603050405020304" pitchFamily="18" charset="0"/>
            </a:endParaRPr>
          </a:p>
          <a:p>
            <a:pPr indent="-274320" algn="just" eaLnBrk="1" fontAlgn="auto" hangingPunct="1">
              <a:lnSpc>
                <a:spcPct val="80000"/>
              </a:lnSpc>
              <a:spcAft>
                <a:spcPts val="0"/>
              </a:spcAft>
              <a:defRPr/>
            </a:pPr>
            <a:r>
              <a:rPr lang="lv-LV" altLang="lv-LV" sz="2100" dirty="0" smtClean="0">
                <a:solidFill>
                  <a:schemeClr val="tx1"/>
                </a:solidFill>
                <a:latin typeface="Times New Roman" panose="02020603050405020304" pitchFamily="18" charset="0"/>
                <a:ea typeface="Tahoma" pitchFamily="34" charset="0"/>
                <a:cs typeface="Times New Roman" panose="02020603050405020304" pitchFamily="18" charset="0"/>
              </a:rPr>
              <a:t>Regulu arī nepiemēro pat tad, kad šie jautājumi rodas kā iepriekš izlemjami jautājumi laulības šķiršanas vai laulāto atšķiršanas tiesvedības kontekstā.</a:t>
            </a:r>
          </a:p>
          <a:p>
            <a:pPr indent="-274320" algn="just" eaLnBrk="1" fontAlgn="auto" hangingPunct="1">
              <a:lnSpc>
                <a:spcPct val="80000"/>
              </a:lnSpc>
              <a:spcAft>
                <a:spcPts val="0"/>
              </a:spcAft>
              <a:defRPr/>
            </a:pPr>
            <a:endParaRPr lang="lv-LV" altLang="lv-LV" sz="1600" dirty="0" smtClean="0">
              <a:latin typeface="Arial" pitchFamily="34" charset="0"/>
              <a:cs typeface="Arial" pitchFamily="34" charset="0"/>
            </a:endParaRPr>
          </a:p>
          <a:p>
            <a:pPr indent="-274320" eaLnBrk="1" fontAlgn="auto" hangingPunct="1">
              <a:lnSpc>
                <a:spcPct val="60000"/>
              </a:lnSpc>
              <a:spcAft>
                <a:spcPts val="0"/>
              </a:spcAft>
              <a:buFont typeface="Wingdings" pitchFamily="2" charset="2"/>
              <a:buNone/>
              <a:defRPr/>
            </a:pPr>
            <a:endParaRPr lang="lv-LV" altLang="lv-LV" b="1" dirty="0"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684213" y="404813"/>
            <a:ext cx="8305800" cy="720725"/>
          </a:xfrm>
        </p:spPr>
        <p:txBody>
          <a:bodyPr rtlCol="0">
            <a:normAutofit/>
          </a:bodyPr>
          <a:lstStyle/>
          <a:p>
            <a:pPr algn="ctr" eaLnBrk="1" fontAlgn="auto" hangingPunct="1">
              <a:spcAft>
                <a:spcPts val="0"/>
              </a:spcAft>
              <a:defRPr/>
            </a:pPr>
            <a:r>
              <a:rPr lang="lv-LV" sz="2400" b="1" i="1" dirty="0" smtClean="0">
                <a:solidFill>
                  <a:schemeClr val="tx2">
                    <a:lumMod val="60000"/>
                    <a:lumOff val="40000"/>
                  </a:schemeClr>
                </a:solidFill>
                <a:effectLst>
                  <a:outerShdw blurRad="38100" dist="38100" dir="2700000" algn="tl">
                    <a:srgbClr val="000000">
                      <a:alpha val="43137"/>
                    </a:srgbClr>
                  </a:outerShdw>
                </a:effectLst>
                <a:latin typeface="Tahoma" pitchFamily="34" charset="0"/>
                <a:cs typeface="Tahoma" pitchFamily="34" charset="0"/>
              </a:rPr>
              <a:t> </a:t>
            </a:r>
            <a:r>
              <a:rPr lang="lv-LV" sz="2000" b="1" i="1" dirty="0" smtClean="0">
                <a:solidFill>
                  <a:srgbClr val="92D050"/>
                </a:solidFill>
                <a:effectLst>
                  <a:outerShdw blurRad="38100" dist="38100" dir="2700000" algn="tl">
                    <a:srgbClr val="000000">
                      <a:alpha val="43137"/>
                    </a:srgbClr>
                  </a:outerShdw>
                </a:effectLst>
                <a:latin typeface="Tahoma" pitchFamily="34" charset="0"/>
                <a:cs typeface="Tahoma" pitchFamily="34" charset="0"/>
              </a:rPr>
              <a:t>2.2. </a:t>
            </a:r>
            <a:r>
              <a:rPr lang="lv-LV" sz="2000" b="1" i="1" dirty="0" smtClean="0">
                <a:solidFill>
                  <a:srgbClr val="92D050"/>
                </a:solidFill>
                <a:effectLst>
                  <a:outerShdw blurRad="38100" dist="38100" dir="2700000" algn="tl">
                    <a:srgbClr val="C0C0C0"/>
                  </a:outerShdw>
                </a:effectLst>
                <a:latin typeface="Tahoma" pitchFamily="34" charset="0"/>
                <a:cs typeface="Tahoma" pitchFamily="34" charset="0"/>
              </a:rPr>
              <a:t>Pušu autonomija piemērojamā likuma izvēlē</a:t>
            </a:r>
            <a:endParaRPr lang="lv-LV" sz="2400" b="1" dirty="0" smtClean="0">
              <a:solidFill>
                <a:srgbClr val="92D050"/>
              </a:solidFill>
              <a:effectLst>
                <a:outerShdw blurRad="38100" dist="38100" dir="2700000" algn="tl">
                  <a:srgbClr val="C0C0C0"/>
                </a:outerShdw>
              </a:effectLst>
              <a:cs typeface="Times New Roman" pitchFamily="18" charset="0"/>
            </a:endParaRPr>
          </a:p>
        </p:txBody>
      </p:sp>
      <p:sp>
        <p:nvSpPr>
          <p:cNvPr id="20483" name="Rectangle 3"/>
          <p:cNvSpPr>
            <a:spLocks noGrp="1" noChangeArrowheads="1"/>
          </p:cNvSpPr>
          <p:nvPr>
            <p:ph idx="1"/>
          </p:nvPr>
        </p:nvSpPr>
        <p:spPr>
          <a:xfrm>
            <a:off x="539750" y="1196975"/>
            <a:ext cx="7993063" cy="5375275"/>
          </a:xfrm>
        </p:spPr>
        <p:txBody>
          <a:bodyPr/>
          <a:lstStyle/>
          <a:p>
            <a:pPr algn="just" eaLnBrk="1" hangingPunct="1">
              <a:lnSpc>
                <a:spcPct val="80000"/>
              </a:lnSpc>
            </a:pPr>
            <a:r>
              <a:rPr lang="lv-LV" altLang="lv-LV" sz="1800" b="1" smtClean="0">
                <a:solidFill>
                  <a:schemeClr val="tx1"/>
                </a:solidFill>
                <a:latin typeface="Arial" charset="0"/>
                <a:cs typeface="Arial" charset="0"/>
              </a:rPr>
              <a:t>Ierobežota pušu autonomija</a:t>
            </a:r>
          </a:p>
          <a:p>
            <a:pPr algn="just" eaLnBrk="1" hangingPunct="1">
              <a:lnSpc>
                <a:spcPct val="80000"/>
              </a:lnSpc>
              <a:buFont typeface="Wingdings 2" pitchFamily="18" charset="2"/>
              <a:buNone/>
            </a:pPr>
            <a:r>
              <a:rPr lang="lv-LV" altLang="lv-LV" sz="1800" smtClean="0">
                <a:solidFill>
                  <a:schemeClr val="tx1"/>
                </a:solidFill>
                <a:latin typeface="Arial" charset="0"/>
                <a:cs typeface="Arial" charset="0"/>
              </a:rPr>
              <a:t>Regula laulātajiem ļauj vienoties par laulības šķiršanai un laulāto atšķiršanai piemērojamiem tiesību aktiem ar noteikumu, ka tie ir: </a:t>
            </a:r>
          </a:p>
          <a:p>
            <a:pPr eaLnBrk="1" hangingPunct="1">
              <a:buFont typeface="Wingdings 2" pitchFamily="18" charset="2"/>
              <a:buNone/>
            </a:pPr>
            <a:r>
              <a:rPr lang="lv-LV" altLang="lv-LV" sz="1800" smtClean="0">
                <a:solidFill>
                  <a:schemeClr val="tx1"/>
                </a:solidFill>
                <a:latin typeface="Arial" charset="0"/>
                <a:cs typeface="Arial" charset="0"/>
              </a:rPr>
              <a:t> - tās valsts tiesību akti, kurā vienošanās noslēgšanas laikā atrodas laulāto pastāvīgā dzīvesvieta, vai </a:t>
            </a:r>
          </a:p>
          <a:p>
            <a:pPr eaLnBrk="1" hangingPunct="1">
              <a:buFont typeface="Wingdings 2" pitchFamily="18" charset="2"/>
              <a:buNone/>
            </a:pPr>
            <a:r>
              <a:rPr lang="lv-LV" altLang="lv-LV" sz="1800" smtClean="0">
                <a:solidFill>
                  <a:schemeClr val="tx1"/>
                </a:solidFill>
                <a:latin typeface="Arial" charset="0"/>
                <a:cs typeface="Arial" charset="0"/>
              </a:rPr>
              <a:t> - tās valsts tiesību akti, kurā atrodas laulāto pēdējā pastāvīgā dzīvesvieta, ja laulāto vienošanās noslēgšanas laikā tur joprojām dzīvo viens no viņiem, vai </a:t>
            </a:r>
          </a:p>
          <a:p>
            <a:pPr eaLnBrk="1" hangingPunct="1">
              <a:buFont typeface="Wingdings 2" pitchFamily="18" charset="2"/>
              <a:buNone/>
            </a:pPr>
            <a:r>
              <a:rPr lang="lv-LV" altLang="lv-LV" sz="1800" smtClean="0">
                <a:solidFill>
                  <a:schemeClr val="tx1"/>
                </a:solidFill>
                <a:latin typeface="Arial" charset="0"/>
                <a:cs typeface="Arial" charset="0"/>
              </a:rPr>
              <a:t> - tās valsts tiesību akti, kuras valsts piederība ir vienam no laulātajiem vienošanās noslēgšanas laikā, vai</a:t>
            </a:r>
          </a:p>
          <a:p>
            <a:pPr eaLnBrk="1" hangingPunct="1">
              <a:buFont typeface="Wingdings 2" pitchFamily="18" charset="2"/>
              <a:buNone/>
            </a:pPr>
            <a:r>
              <a:rPr lang="lv-LV" altLang="lv-LV" sz="1800" smtClean="0">
                <a:solidFill>
                  <a:schemeClr val="tx1"/>
                </a:solidFill>
                <a:latin typeface="Arial" charset="0"/>
                <a:cs typeface="Arial" charset="0"/>
              </a:rPr>
              <a:t> - tās valsts tiesību akti, kurā atrodas tiesa. </a:t>
            </a:r>
          </a:p>
          <a:p>
            <a:pPr algn="just" eaLnBrk="1" hangingPunct="1">
              <a:lnSpc>
                <a:spcPct val="80000"/>
              </a:lnSpc>
              <a:buFont typeface="Wingdings 2" pitchFamily="18" charset="2"/>
              <a:buNone/>
            </a:pPr>
            <a:r>
              <a:rPr lang="lv-LV" altLang="lv-LV" sz="1800" smtClean="0">
                <a:solidFill>
                  <a:schemeClr val="tx1"/>
                </a:solidFill>
                <a:latin typeface="Arial" charset="0"/>
                <a:cs typeface="Arial" charset="0"/>
              </a:rPr>
              <a:t>(5.pants)</a:t>
            </a:r>
          </a:p>
          <a:p>
            <a:pPr algn="just" eaLnBrk="1" hangingPunct="1">
              <a:lnSpc>
                <a:spcPct val="80000"/>
              </a:lnSpc>
              <a:buFont typeface="Wingdings 2" pitchFamily="18" charset="2"/>
              <a:buNone/>
            </a:pPr>
            <a:endParaRPr lang="lv-LV" altLang="lv-LV" sz="1800" smtClean="0">
              <a:solidFill>
                <a:schemeClr val="tx1"/>
              </a:solidFill>
              <a:latin typeface="Arial" charset="0"/>
              <a:cs typeface="Arial" charset="0"/>
            </a:endParaRPr>
          </a:p>
          <a:p>
            <a:pPr algn="just" eaLnBrk="1" hangingPunct="1">
              <a:lnSpc>
                <a:spcPct val="80000"/>
              </a:lnSpc>
              <a:buFont typeface="Wingdings 2" pitchFamily="18" charset="2"/>
              <a:buNone/>
            </a:pPr>
            <a:r>
              <a:rPr lang="lv-LV" altLang="lv-LV" sz="1800" b="1" smtClean="0">
                <a:solidFill>
                  <a:schemeClr val="tx1"/>
                </a:solidFill>
                <a:latin typeface="Arial" charset="0"/>
                <a:cs typeface="Arial" charset="0"/>
              </a:rPr>
              <a:t>Būtiski: </a:t>
            </a:r>
          </a:p>
          <a:p>
            <a:pPr algn="just" eaLnBrk="1" hangingPunct="1">
              <a:lnSpc>
                <a:spcPct val="80000"/>
              </a:lnSpc>
            </a:pPr>
            <a:r>
              <a:rPr lang="lv-LV" altLang="lv-LV" sz="1800" b="1" smtClean="0">
                <a:solidFill>
                  <a:schemeClr val="tx1"/>
                </a:solidFill>
                <a:latin typeface="Arial" charset="0"/>
                <a:cs typeface="Arial" charset="0"/>
              </a:rPr>
              <a:t>piemērojamā likuma izvēles noslēgšanas laiks </a:t>
            </a:r>
            <a:r>
              <a:rPr lang="lv-LV" altLang="lv-LV" sz="1800" smtClean="0">
                <a:solidFill>
                  <a:schemeClr val="tx1"/>
                </a:solidFill>
                <a:latin typeface="Arial" charset="0"/>
                <a:cs typeface="Arial" charset="0"/>
              </a:rPr>
              <a:t>– ne vēlāk, kad ceļ prasību tiesā</a:t>
            </a:r>
          </a:p>
          <a:p>
            <a:pPr algn="just" eaLnBrk="1" hangingPunct="1">
              <a:lnSpc>
                <a:spcPct val="80000"/>
              </a:lnSpc>
            </a:pPr>
            <a:r>
              <a:rPr lang="lv-LV" altLang="lv-LV" sz="1800" b="1" smtClean="0">
                <a:solidFill>
                  <a:schemeClr val="tx1"/>
                </a:solidFill>
                <a:latin typeface="Arial" charset="0"/>
                <a:cs typeface="Arial" charset="0"/>
              </a:rPr>
              <a:t>vienošanās formas prasības </a:t>
            </a:r>
            <a:r>
              <a:rPr lang="lv-LV" altLang="lv-LV" sz="1800" smtClean="0">
                <a:solidFill>
                  <a:schemeClr val="tx1"/>
                </a:solidFill>
                <a:latin typeface="Arial" charset="0"/>
                <a:cs typeface="Arial" charset="0"/>
              </a:rPr>
              <a:t>- jābūt noslēgtam rakstveidā, abu pušu parakstītam un ar norādītu datumu, atsevišķos gadījumos ir jāievēro sevišķas formas prasības </a:t>
            </a:r>
          </a:p>
          <a:p>
            <a:pPr algn="just" eaLnBrk="1" hangingPunct="1">
              <a:lnSpc>
                <a:spcPct val="80000"/>
              </a:lnSpc>
            </a:pPr>
            <a:endParaRPr lang="lv-LV" altLang="lv-LV" smtClean="0">
              <a:latin typeface="Arial" charset="0"/>
              <a:cs typeface="Arial" charset="0"/>
            </a:endParaRPr>
          </a:p>
          <a:p>
            <a:pPr algn="ctr" eaLnBrk="1" hangingPunct="1">
              <a:lnSpc>
                <a:spcPct val="60000"/>
              </a:lnSpc>
              <a:buFont typeface="Wingdings" pitchFamily="2" charset="2"/>
              <a:buNone/>
            </a:pPr>
            <a:endParaRPr lang="lv-LV" altLang="lv-LV" sz="800" b="1"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685800" y="277813"/>
            <a:ext cx="8305800" cy="1422400"/>
          </a:xfrm>
        </p:spPr>
        <p:txBody>
          <a:bodyPr rtlCol="0">
            <a:normAutofit/>
          </a:bodyPr>
          <a:lstStyle/>
          <a:p>
            <a:pPr algn="ctr" eaLnBrk="1" fontAlgn="auto" hangingPunct="1">
              <a:spcAft>
                <a:spcPts val="0"/>
              </a:spcAft>
              <a:defRPr/>
            </a:pPr>
            <a:r>
              <a:rPr lang="lv-LV" sz="2400" b="1" i="1" dirty="0" smtClean="0">
                <a:solidFill>
                  <a:srgbClr val="92D050"/>
                </a:solidFill>
                <a:effectLst>
                  <a:outerShdw blurRad="38100" dist="38100" dir="2700000" algn="tl">
                    <a:srgbClr val="000000">
                      <a:alpha val="43137"/>
                    </a:srgbClr>
                  </a:outerShdw>
                </a:effectLst>
                <a:latin typeface="Tahoma" pitchFamily="34" charset="0"/>
                <a:cs typeface="Tahoma" pitchFamily="34" charset="0"/>
              </a:rPr>
              <a:t> </a:t>
            </a:r>
            <a:r>
              <a:rPr lang="lv-LV" sz="2400" b="1" i="1" dirty="0" smtClean="0">
                <a:solidFill>
                  <a:srgbClr val="92D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2.3. </a:t>
            </a:r>
            <a:r>
              <a:rPr lang="lv-LV" sz="2400" b="1" i="1" dirty="0">
                <a:solidFill>
                  <a:srgbClr val="92D050"/>
                </a:solidFill>
                <a:latin typeface="Times New Roman" panose="02020603050405020304" pitchFamily="18" charset="0"/>
                <a:cs typeface="Times New Roman" panose="02020603050405020304" pitchFamily="18" charset="0"/>
              </a:rPr>
              <a:t>P</a:t>
            </a:r>
            <a:r>
              <a:rPr lang="lv-LV" altLang="lv-LV" sz="2400" b="1" i="1" dirty="0" smtClean="0">
                <a:solidFill>
                  <a:srgbClr val="92D050"/>
                </a:solidFill>
                <a:latin typeface="Times New Roman" panose="02020603050405020304" pitchFamily="18" charset="0"/>
                <a:cs typeface="Times New Roman" panose="02020603050405020304" pitchFamily="18" charset="0"/>
              </a:rPr>
              <a:t>iemērojamais </a:t>
            </a:r>
            <a:r>
              <a:rPr lang="lv-LV" altLang="lv-LV" sz="2400" b="1" i="1" dirty="0">
                <a:solidFill>
                  <a:srgbClr val="92D050"/>
                </a:solidFill>
                <a:latin typeface="Times New Roman" panose="02020603050405020304" pitchFamily="18" charset="0"/>
                <a:cs typeface="Times New Roman" panose="02020603050405020304" pitchFamily="18" charset="0"/>
              </a:rPr>
              <a:t>likums izvēles neesamības </a:t>
            </a:r>
            <a:r>
              <a:rPr lang="lv-LV" altLang="lv-LV" sz="2400" b="1" i="1" dirty="0" smtClean="0">
                <a:solidFill>
                  <a:srgbClr val="92D050"/>
                </a:solidFill>
                <a:latin typeface="Times New Roman" panose="02020603050405020304" pitchFamily="18" charset="0"/>
                <a:cs typeface="Times New Roman" panose="02020603050405020304" pitchFamily="18" charset="0"/>
              </a:rPr>
              <a:t>gadījumā </a:t>
            </a:r>
            <a:r>
              <a:rPr lang="lv-LV" sz="2700" b="1" dirty="0" smtClean="0">
                <a:effectLst>
                  <a:outerShdw blurRad="38100" dist="38100" dir="2700000" algn="tl">
                    <a:srgbClr val="C0C0C0"/>
                  </a:outerShdw>
                </a:effectLst>
                <a:cs typeface="Times New Roman" pitchFamily="18" charset="0"/>
              </a:rPr>
              <a:t/>
            </a:r>
            <a:br>
              <a:rPr lang="lv-LV" sz="2700" b="1" dirty="0" smtClean="0">
                <a:effectLst>
                  <a:outerShdw blurRad="38100" dist="38100" dir="2700000" algn="tl">
                    <a:srgbClr val="C0C0C0"/>
                  </a:outerShdw>
                </a:effectLst>
                <a:cs typeface="Times New Roman" pitchFamily="18" charset="0"/>
              </a:rPr>
            </a:br>
            <a:endParaRPr lang="lv-LV" sz="2700" b="1" dirty="0" smtClean="0">
              <a:effectLst>
                <a:outerShdw blurRad="38100" dist="38100" dir="2700000" algn="tl">
                  <a:srgbClr val="C0C0C0"/>
                </a:outerShdw>
              </a:effectLst>
              <a:cs typeface="Times New Roman" pitchFamily="18" charset="0"/>
            </a:endParaRPr>
          </a:p>
        </p:txBody>
      </p:sp>
      <p:sp>
        <p:nvSpPr>
          <p:cNvPr id="21507" name="Rectangle 3"/>
          <p:cNvSpPr>
            <a:spLocks noGrp="1" noChangeArrowheads="1"/>
          </p:cNvSpPr>
          <p:nvPr>
            <p:ph idx="1"/>
          </p:nvPr>
        </p:nvSpPr>
        <p:spPr>
          <a:xfrm>
            <a:off x="684213" y="1268413"/>
            <a:ext cx="7920037" cy="5589587"/>
          </a:xfrm>
        </p:spPr>
        <p:txBody>
          <a:bodyPr/>
          <a:lstStyle/>
          <a:p>
            <a:pPr algn="just" eaLnBrk="1" hangingPunct="1"/>
            <a:r>
              <a:rPr lang="lv-LV" altLang="lv-LV" sz="2200" b="1" i="1" smtClean="0">
                <a:solidFill>
                  <a:srgbClr val="FF0000"/>
                </a:solidFill>
                <a:latin typeface="Arial" charset="0"/>
                <a:cs typeface="Arial" charset="0"/>
              </a:rPr>
              <a:t>Regulā ir paredzēta piemērojamā likuma normu hierarhija</a:t>
            </a:r>
            <a:r>
              <a:rPr lang="lv-LV" altLang="lv-LV" sz="2200" b="1" i="1" smtClean="0">
                <a:latin typeface="Arial" charset="0"/>
                <a:cs typeface="Arial" charset="0"/>
              </a:rPr>
              <a:t>.</a:t>
            </a:r>
          </a:p>
          <a:p>
            <a:pPr eaLnBrk="1" hangingPunct="1">
              <a:buFont typeface="Wingdings 2" pitchFamily="18" charset="2"/>
              <a:buNone/>
            </a:pPr>
            <a:r>
              <a:rPr lang="lv-LV" altLang="lv-LV" sz="2200" b="1" i="1" smtClean="0">
                <a:solidFill>
                  <a:schemeClr val="tx1"/>
                </a:solidFill>
                <a:latin typeface="Arial" charset="0"/>
                <a:cs typeface="Arial" charset="0"/>
              </a:rPr>
              <a:t>	</a:t>
            </a:r>
            <a:r>
              <a:rPr lang="lv-LV" altLang="lv-LV" sz="2200" smtClean="0">
                <a:solidFill>
                  <a:schemeClr val="tx1"/>
                </a:solidFill>
                <a:latin typeface="Arial" charset="0"/>
                <a:cs typeface="Arial" charset="0"/>
              </a:rPr>
              <a:t>Ja laulātie nav vienojušies par piemērojamiem tiesību aktiem laulības šķiršanai vai laulāto atšķiršanai, tiek piemēroti tās valsts tiesību akti, kurā: </a:t>
            </a:r>
          </a:p>
          <a:p>
            <a:pPr algn="just" eaLnBrk="1" hangingPunct="1">
              <a:buFont typeface="Wingdings 2" pitchFamily="18" charset="2"/>
              <a:buNone/>
            </a:pPr>
            <a:r>
              <a:rPr lang="lv-LV" altLang="lv-LV" sz="2200" smtClean="0">
                <a:solidFill>
                  <a:schemeClr val="tx1"/>
                </a:solidFill>
                <a:latin typeface="Arial" charset="0"/>
                <a:cs typeface="Arial" charset="0"/>
              </a:rPr>
              <a:t>	1) atrodas laulāto pastāvīgā dzīvesvieta prasības celšanas brīdī; </a:t>
            </a:r>
          </a:p>
          <a:p>
            <a:pPr algn="just" eaLnBrk="1" hangingPunct="1">
              <a:buFont typeface="Wingdings 2" pitchFamily="18" charset="2"/>
              <a:buNone/>
            </a:pPr>
            <a:r>
              <a:rPr lang="lv-LV" altLang="lv-LV" sz="2200" smtClean="0">
                <a:solidFill>
                  <a:schemeClr val="tx1"/>
                </a:solidFill>
                <a:latin typeface="Arial" charset="0"/>
                <a:cs typeface="Arial" charset="0"/>
              </a:rPr>
              <a:t>	2) atrodas laulāto pēdējā pastāvīgā dzīvesvieta, ja šis laikposms nav beidzies vairāk kā vienu gadu pirms prasības celšanas tiesā un ja viens no laulātajiem tur joprojām dzīvo prasības celšanas brīdī; </a:t>
            </a:r>
          </a:p>
          <a:p>
            <a:pPr algn="just" eaLnBrk="1" hangingPunct="1">
              <a:buFont typeface="Wingdings 2" pitchFamily="18" charset="2"/>
              <a:buNone/>
            </a:pPr>
            <a:r>
              <a:rPr lang="lv-LV" altLang="lv-LV" sz="2200" smtClean="0">
                <a:solidFill>
                  <a:schemeClr val="tx1"/>
                </a:solidFill>
                <a:latin typeface="Arial" charset="0"/>
                <a:cs typeface="Arial" charset="0"/>
              </a:rPr>
              <a:t>	3) ir abu laulāto valsts piederība prasības celšanas brīdī; </a:t>
            </a:r>
          </a:p>
          <a:p>
            <a:pPr algn="just" eaLnBrk="1" hangingPunct="1">
              <a:buFont typeface="Wingdings 2" pitchFamily="18" charset="2"/>
              <a:buNone/>
            </a:pPr>
            <a:r>
              <a:rPr lang="lv-LV" altLang="lv-LV" sz="2200" smtClean="0">
                <a:solidFill>
                  <a:schemeClr val="tx1"/>
                </a:solidFill>
                <a:latin typeface="Arial" charset="0"/>
                <a:cs typeface="Arial" charset="0"/>
              </a:rPr>
              <a:t>	4) ir celta prasība tiesā. </a:t>
            </a:r>
          </a:p>
          <a:p>
            <a:pPr algn="just" eaLnBrk="1" hangingPunct="1">
              <a:lnSpc>
                <a:spcPct val="80000"/>
              </a:lnSpc>
              <a:buFont typeface="Wingdings 2" pitchFamily="18" charset="2"/>
              <a:buNone/>
            </a:pPr>
            <a:r>
              <a:rPr lang="lv-LV" altLang="lv-LV" sz="2200" smtClean="0">
                <a:solidFill>
                  <a:schemeClr val="tx1"/>
                </a:solidFill>
                <a:latin typeface="Arial" charset="0"/>
                <a:cs typeface="Arial" charset="0"/>
              </a:rPr>
              <a:t>	(8.pants)</a:t>
            </a:r>
          </a:p>
          <a:p>
            <a:pPr algn="just" eaLnBrk="1" hangingPunct="1">
              <a:lnSpc>
                <a:spcPct val="80000"/>
              </a:lnSpc>
            </a:pPr>
            <a:endParaRPr lang="lv-LV" altLang="lv-LV" smtClean="0">
              <a:latin typeface="Arial" charset="0"/>
              <a:cs typeface="Arial" charset="0"/>
            </a:endParaRPr>
          </a:p>
          <a:p>
            <a:pPr algn="ctr" eaLnBrk="1" hangingPunct="1">
              <a:lnSpc>
                <a:spcPct val="60000"/>
              </a:lnSpc>
              <a:buFont typeface="Wingdings" pitchFamily="2" charset="2"/>
              <a:buNone/>
            </a:pPr>
            <a:endParaRPr lang="lv-LV" altLang="lv-LV" sz="800" b="1" smtClean="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txBox="1">
            <a:spLocks noGrp="1" noChangeArrowheads="1"/>
          </p:cNvSpPr>
          <p:nvPr>
            <p:ph idx="1"/>
          </p:nvPr>
        </p:nvSpPr>
        <p:spPr>
          <a:xfrm>
            <a:off x="1042988" y="1196975"/>
            <a:ext cx="7813675" cy="461963"/>
          </a:xfrm>
          <a:gradFill rotWithShape="1">
            <a:gsLst>
              <a:gs pos="0">
                <a:srgbClr val="FF899E"/>
              </a:gs>
              <a:gs pos="64999">
                <a:srgbClr val="FFBFCA"/>
              </a:gs>
              <a:gs pos="100000">
                <a:srgbClr val="FFCDD6"/>
              </a:gs>
            </a:gsLst>
            <a:lin ang="16200000"/>
          </a:gradFill>
          <a:ln>
            <a:solidFill>
              <a:schemeClr val="accent2"/>
            </a:solidFill>
          </a:ln>
          <a:effectLst>
            <a:outerShdw blurRad="63500" dist="38100" dir="5400000" rotWithShape="0">
              <a:srgbClr val="000000">
                <a:alpha val="34999"/>
              </a:srgbClr>
            </a:outerShdw>
          </a:effectLst>
        </p:spPr>
        <p:txBody>
          <a:bodyPr>
            <a:spAutoFit/>
          </a:bodyPr>
          <a:lstStyle/>
          <a:p>
            <a:pPr marL="69850" indent="0">
              <a:buFont typeface="Wingdings 2" pitchFamily="18" charset="2"/>
              <a:buNone/>
              <a:defRPr/>
            </a:pPr>
            <a:r>
              <a:rPr lang="lv-LV" b="1" dirty="0" smtClean="0">
                <a:solidFill>
                  <a:srgbClr val="000000"/>
                </a:solidFill>
                <a:latin typeface="Calibri" pitchFamily="34" charset="0"/>
              </a:rPr>
              <a:t>Ārvalsts likuma saturs. Kā ir Latvijā?</a:t>
            </a:r>
            <a:endParaRPr lang="lv-LV" b="1" dirty="0">
              <a:solidFill>
                <a:srgbClr val="000000"/>
              </a:solidFill>
              <a:latin typeface="Calibri" pitchFamily="34" charset="0"/>
            </a:endParaRPr>
          </a:p>
        </p:txBody>
      </p:sp>
      <p:sp>
        <p:nvSpPr>
          <p:cNvPr id="22531" name="TextBox 11"/>
          <p:cNvSpPr txBox="1">
            <a:spLocks noChangeArrowheads="1"/>
          </p:cNvSpPr>
          <p:nvPr/>
        </p:nvSpPr>
        <p:spPr bwMode="auto">
          <a:xfrm>
            <a:off x="468313" y="1700213"/>
            <a:ext cx="8064500"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76000"/>
              <a:buFont typeface="Wingdings 2" pitchFamily="18" charset="2"/>
              <a:buChar char=""/>
              <a:defRPr sz="2400">
                <a:solidFill>
                  <a:schemeClr val="tx2"/>
                </a:solidFill>
                <a:latin typeface="Century Gothic" pitchFamily="34" charset="0"/>
              </a:defRPr>
            </a:lvl1pPr>
            <a:lvl2pPr marL="742950" indent="-285750" eaLnBrk="0" hangingPunct="0">
              <a:spcBef>
                <a:spcPct val="20000"/>
              </a:spcBef>
              <a:buClr>
                <a:schemeClr val="accent1"/>
              </a:buClr>
              <a:buSzPct val="76000"/>
              <a:buFont typeface="Wingdings 2" pitchFamily="18" charset="2"/>
              <a:buChar char=""/>
              <a:defRPr sz="2200">
                <a:solidFill>
                  <a:schemeClr val="tx2"/>
                </a:solidFill>
                <a:latin typeface="Century Gothic" pitchFamily="34" charset="0"/>
              </a:defRPr>
            </a:lvl2pPr>
            <a:lvl3pPr marL="1143000" indent="-228600" eaLnBrk="0" hangingPunct="0">
              <a:spcBef>
                <a:spcPct val="20000"/>
              </a:spcBef>
              <a:buClr>
                <a:schemeClr val="accent1"/>
              </a:buClr>
              <a:buSzPct val="76000"/>
              <a:buFont typeface="Wingdings 2" pitchFamily="18" charset="2"/>
              <a:buChar char=""/>
              <a:defRPr sz="2000">
                <a:solidFill>
                  <a:schemeClr val="tx2"/>
                </a:solidFill>
                <a:latin typeface="Century Gothic" pitchFamily="34" charset="0"/>
              </a:defRPr>
            </a:lvl3pPr>
            <a:lvl4pPr marL="1600200" indent="-228600" eaLnBrk="0" hangingPunct="0">
              <a:spcBef>
                <a:spcPct val="20000"/>
              </a:spcBef>
              <a:buClr>
                <a:schemeClr val="accent1"/>
              </a:buClr>
              <a:buSzPct val="76000"/>
              <a:buFont typeface="Wingdings 2" pitchFamily="18" charset="2"/>
              <a:buChar char=""/>
              <a:defRPr>
                <a:solidFill>
                  <a:schemeClr val="tx2"/>
                </a:solidFill>
                <a:latin typeface="Century Gothic" pitchFamily="34" charset="0"/>
              </a:defRPr>
            </a:lvl4pPr>
            <a:lvl5pPr marL="2057400" indent="-228600" eaLnBrk="0" hangingPunct="0">
              <a:spcBef>
                <a:spcPct val="20000"/>
              </a:spcBef>
              <a:buClr>
                <a:schemeClr val="accent1"/>
              </a:buClr>
              <a:buSzPct val="76000"/>
              <a:buFont typeface="Wingdings 2" pitchFamily="18" charset="2"/>
              <a:buChar char=""/>
              <a:defRPr sz="1600">
                <a:solidFill>
                  <a:schemeClr val="tx2"/>
                </a:solidFill>
                <a:latin typeface="Century Gothic" pitchFamily="34" charset="0"/>
              </a:defRPr>
            </a:lvl5pPr>
            <a:lvl6pPr marL="2514600" indent="-228600" eaLnBrk="0" fontAlgn="base" hangingPunct="0">
              <a:spcBef>
                <a:spcPct val="20000"/>
              </a:spcBef>
              <a:spcAft>
                <a:spcPct val="0"/>
              </a:spcAft>
              <a:buClr>
                <a:schemeClr val="accent1"/>
              </a:buClr>
              <a:buSzPct val="76000"/>
              <a:buFont typeface="Wingdings 2" pitchFamily="18" charset="2"/>
              <a:buChar char=""/>
              <a:defRPr sz="1600">
                <a:solidFill>
                  <a:schemeClr val="tx2"/>
                </a:solidFill>
                <a:latin typeface="Century Gothic" pitchFamily="34" charset="0"/>
              </a:defRPr>
            </a:lvl6pPr>
            <a:lvl7pPr marL="2971800" indent="-228600" eaLnBrk="0" fontAlgn="base" hangingPunct="0">
              <a:spcBef>
                <a:spcPct val="20000"/>
              </a:spcBef>
              <a:spcAft>
                <a:spcPct val="0"/>
              </a:spcAft>
              <a:buClr>
                <a:schemeClr val="accent1"/>
              </a:buClr>
              <a:buSzPct val="76000"/>
              <a:buFont typeface="Wingdings 2" pitchFamily="18" charset="2"/>
              <a:buChar char=""/>
              <a:defRPr sz="1600">
                <a:solidFill>
                  <a:schemeClr val="tx2"/>
                </a:solidFill>
                <a:latin typeface="Century Gothic" pitchFamily="34" charset="0"/>
              </a:defRPr>
            </a:lvl7pPr>
            <a:lvl8pPr marL="3429000" indent="-228600" eaLnBrk="0" fontAlgn="base" hangingPunct="0">
              <a:spcBef>
                <a:spcPct val="20000"/>
              </a:spcBef>
              <a:spcAft>
                <a:spcPct val="0"/>
              </a:spcAft>
              <a:buClr>
                <a:schemeClr val="accent1"/>
              </a:buClr>
              <a:buSzPct val="76000"/>
              <a:buFont typeface="Wingdings 2" pitchFamily="18" charset="2"/>
              <a:buChar char=""/>
              <a:defRPr sz="1600">
                <a:solidFill>
                  <a:schemeClr val="tx2"/>
                </a:solidFill>
                <a:latin typeface="Century Gothic" pitchFamily="34" charset="0"/>
              </a:defRPr>
            </a:lvl8pPr>
            <a:lvl9pPr marL="3886200" indent="-228600" eaLnBrk="0" fontAlgn="base" hangingPunct="0">
              <a:spcBef>
                <a:spcPct val="20000"/>
              </a:spcBef>
              <a:spcAft>
                <a:spcPct val="0"/>
              </a:spcAft>
              <a:buClr>
                <a:schemeClr val="accent1"/>
              </a:buClr>
              <a:buSzPct val="76000"/>
              <a:buFont typeface="Wingdings 2" pitchFamily="18" charset="2"/>
              <a:buChar char=""/>
              <a:defRPr sz="1600">
                <a:solidFill>
                  <a:schemeClr val="tx2"/>
                </a:solidFill>
                <a:latin typeface="Century Gothic" pitchFamily="34" charset="0"/>
              </a:defRPr>
            </a:lvl9pPr>
          </a:lstStyle>
          <a:p>
            <a:pPr algn="just" eaLnBrk="1" hangingPunct="1">
              <a:spcBef>
                <a:spcPct val="0"/>
              </a:spcBef>
              <a:buClrTx/>
              <a:buSzTx/>
              <a:buFontTx/>
              <a:buNone/>
            </a:pPr>
            <a:endParaRPr lang="lv-LV" altLang="lv-LV" sz="1800">
              <a:solidFill>
                <a:schemeClr val="tx1"/>
              </a:solidFill>
              <a:latin typeface="Tahoma" pitchFamily="34" charset="0"/>
              <a:cs typeface="Tahoma" pitchFamily="34" charset="0"/>
            </a:endParaRPr>
          </a:p>
          <a:p>
            <a:pPr algn="just" eaLnBrk="1" hangingPunct="1">
              <a:spcBef>
                <a:spcPct val="0"/>
              </a:spcBef>
              <a:buClrTx/>
              <a:buSzTx/>
              <a:buFontTx/>
              <a:buNone/>
            </a:pPr>
            <a:r>
              <a:rPr lang="lv-LV" altLang="lv-LV" sz="1800">
                <a:solidFill>
                  <a:schemeClr val="tx1"/>
                </a:solidFill>
                <a:latin typeface="Tahoma" pitchFamily="34" charset="0"/>
                <a:cs typeface="Tahoma" pitchFamily="34" charset="0"/>
              </a:rPr>
              <a:t>Gadījumos, kad piemērojams ārvalsts likums, </a:t>
            </a:r>
            <a:r>
              <a:rPr lang="lv-LV" altLang="lv-LV" sz="1800" b="1">
                <a:solidFill>
                  <a:schemeClr val="tx1"/>
                </a:solidFill>
                <a:latin typeface="Tahoma" pitchFamily="34" charset="0"/>
                <a:cs typeface="Tahoma" pitchFamily="34" charset="0"/>
              </a:rPr>
              <a:t>lietas dalībnieks</a:t>
            </a:r>
            <a:r>
              <a:rPr lang="lv-LV" altLang="lv-LV" sz="1800">
                <a:solidFill>
                  <a:schemeClr val="tx1"/>
                </a:solidFill>
                <a:latin typeface="Tahoma" pitchFamily="34" charset="0"/>
                <a:cs typeface="Tahoma" pitchFamily="34" charset="0"/>
              </a:rPr>
              <a:t>, kurš atsaucas uz </a:t>
            </a:r>
            <a:r>
              <a:rPr lang="lv-LV" altLang="lv-LV" sz="1800" b="1">
                <a:solidFill>
                  <a:schemeClr val="tx1"/>
                </a:solidFill>
                <a:latin typeface="Tahoma" pitchFamily="34" charset="0"/>
                <a:cs typeface="Tahoma" pitchFamily="34" charset="0"/>
              </a:rPr>
              <a:t>ārvalsts likumu</a:t>
            </a:r>
            <a:r>
              <a:rPr lang="lv-LV" altLang="lv-LV" sz="1800">
                <a:solidFill>
                  <a:schemeClr val="tx1"/>
                </a:solidFill>
                <a:latin typeface="Tahoma" pitchFamily="34" charset="0"/>
                <a:cs typeface="Tahoma" pitchFamily="34" charset="0"/>
              </a:rPr>
              <a:t>, </a:t>
            </a:r>
            <a:r>
              <a:rPr lang="lv-LV" altLang="lv-LV" sz="1800" b="1">
                <a:solidFill>
                  <a:schemeClr val="tx1"/>
                </a:solidFill>
                <a:latin typeface="Tahoma" pitchFamily="34" charset="0"/>
                <a:cs typeface="Tahoma" pitchFamily="34" charset="0"/>
              </a:rPr>
              <a:t>iesniedz tiesai </a:t>
            </a:r>
            <a:r>
              <a:rPr lang="lv-LV" altLang="lv-LV" sz="1800">
                <a:solidFill>
                  <a:schemeClr val="tx1"/>
                </a:solidFill>
                <a:latin typeface="Tahoma" pitchFamily="34" charset="0"/>
                <a:cs typeface="Tahoma" pitchFamily="34" charset="0"/>
              </a:rPr>
              <a:t>noteiktā kārtībā apliecinātu tā teksta tulkojumu valsts valodā. (CPL 654.pants)</a:t>
            </a:r>
          </a:p>
          <a:p>
            <a:pPr algn="just" eaLnBrk="1" hangingPunct="1">
              <a:spcBef>
                <a:spcPct val="0"/>
              </a:spcBef>
              <a:buClrTx/>
              <a:buSzTx/>
              <a:buFontTx/>
              <a:buNone/>
            </a:pPr>
            <a:endParaRPr lang="lv-LV" altLang="lv-LV" sz="1800">
              <a:solidFill>
                <a:schemeClr val="tx1"/>
              </a:solidFill>
              <a:latin typeface="Tahoma" pitchFamily="34" charset="0"/>
              <a:cs typeface="Tahoma" pitchFamily="34" charset="0"/>
            </a:endParaRPr>
          </a:p>
          <a:p>
            <a:pPr algn="just" eaLnBrk="1" hangingPunct="1">
              <a:spcBef>
                <a:spcPct val="0"/>
              </a:spcBef>
              <a:buClrTx/>
              <a:buSzTx/>
              <a:buFontTx/>
              <a:buNone/>
            </a:pPr>
            <a:r>
              <a:rPr lang="lv-LV" altLang="lv-LV" sz="1800" b="1">
                <a:solidFill>
                  <a:schemeClr val="tx1"/>
                </a:solidFill>
                <a:latin typeface="Tahoma" pitchFamily="34" charset="0"/>
                <a:cs typeface="Tahoma" pitchFamily="34" charset="0"/>
              </a:rPr>
              <a:t>Latvijas Republikai saistošos starptautiskajos līgumos</a:t>
            </a:r>
            <a:r>
              <a:rPr lang="lv-LV" altLang="lv-LV" sz="1800">
                <a:solidFill>
                  <a:schemeClr val="tx1"/>
                </a:solidFill>
                <a:latin typeface="Tahoma" pitchFamily="34" charset="0"/>
                <a:cs typeface="Tahoma" pitchFamily="34" charset="0"/>
              </a:rPr>
              <a:t> noteiktajā kārtībā </a:t>
            </a:r>
            <a:r>
              <a:rPr lang="lv-LV" altLang="lv-LV" sz="1800" b="1">
                <a:solidFill>
                  <a:schemeClr val="tx1"/>
                </a:solidFill>
                <a:latin typeface="Tahoma" pitchFamily="34" charset="0"/>
                <a:cs typeface="Tahoma" pitchFamily="34" charset="0"/>
              </a:rPr>
              <a:t>tiesa noskaidro </a:t>
            </a:r>
            <a:r>
              <a:rPr lang="lv-LV" altLang="lv-LV" sz="1800">
                <a:solidFill>
                  <a:schemeClr val="tx1"/>
                </a:solidFill>
                <a:latin typeface="Tahoma" pitchFamily="34" charset="0"/>
                <a:cs typeface="Tahoma" pitchFamily="34" charset="0"/>
              </a:rPr>
              <a:t>piemērojamā </a:t>
            </a:r>
            <a:r>
              <a:rPr lang="lv-LV" altLang="lv-LV" sz="1800" b="1">
                <a:solidFill>
                  <a:schemeClr val="tx1"/>
                </a:solidFill>
                <a:latin typeface="Tahoma" pitchFamily="34" charset="0"/>
                <a:cs typeface="Tahoma" pitchFamily="34" charset="0"/>
              </a:rPr>
              <a:t>ārvalsts likuma saturu</a:t>
            </a:r>
            <a:r>
              <a:rPr lang="lv-LV" altLang="lv-LV" sz="1800">
                <a:solidFill>
                  <a:schemeClr val="tx1"/>
                </a:solidFill>
                <a:latin typeface="Tahoma" pitchFamily="34" charset="0"/>
                <a:cs typeface="Tahoma" pitchFamily="34" charset="0"/>
              </a:rPr>
              <a:t>. (CPL 655.panta pirmā daļa). </a:t>
            </a:r>
          </a:p>
          <a:p>
            <a:pPr algn="just" eaLnBrk="1" hangingPunct="1">
              <a:spcBef>
                <a:spcPct val="0"/>
              </a:spcBef>
              <a:buClrTx/>
              <a:buSzTx/>
              <a:buFontTx/>
              <a:buNone/>
            </a:pPr>
            <a:endParaRPr lang="lv-LV" altLang="lv-LV" sz="1800">
              <a:solidFill>
                <a:schemeClr val="tx1"/>
              </a:solidFill>
              <a:latin typeface="Tahoma" pitchFamily="34" charset="0"/>
              <a:cs typeface="Tahoma" pitchFamily="34" charset="0"/>
            </a:endParaRPr>
          </a:p>
          <a:p>
            <a:pPr algn="just" eaLnBrk="1" hangingPunct="1">
              <a:spcBef>
                <a:spcPct val="0"/>
              </a:spcBef>
              <a:buClrTx/>
              <a:buSzTx/>
              <a:buFontTx/>
              <a:buNone/>
            </a:pPr>
            <a:r>
              <a:rPr lang="lv-LV" altLang="lv-LV" sz="1800" b="1">
                <a:solidFill>
                  <a:schemeClr val="tx1"/>
                </a:solidFill>
                <a:latin typeface="Tahoma" pitchFamily="34" charset="0"/>
                <a:cs typeface="Tahoma" pitchFamily="34" charset="0"/>
              </a:rPr>
              <a:t>Citos gadījumos tiesa ar Tieslietu ministrijas starpniecību </a:t>
            </a:r>
            <a:r>
              <a:rPr lang="lv-LV" altLang="lv-LV" sz="1800">
                <a:solidFill>
                  <a:schemeClr val="tx1"/>
                </a:solidFill>
                <a:latin typeface="Tahoma" pitchFamily="34" charset="0"/>
                <a:cs typeface="Tahoma" pitchFamily="34" charset="0"/>
              </a:rPr>
              <a:t>iespēju robežās </a:t>
            </a:r>
            <a:r>
              <a:rPr lang="lv-LV" altLang="lv-LV" sz="1800" b="1">
                <a:solidFill>
                  <a:schemeClr val="tx1"/>
                </a:solidFill>
                <a:latin typeface="Tahoma" pitchFamily="34" charset="0"/>
                <a:cs typeface="Tahoma" pitchFamily="34" charset="0"/>
              </a:rPr>
              <a:t>noskaidro</a:t>
            </a:r>
            <a:r>
              <a:rPr lang="lv-LV" altLang="lv-LV" sz="1800">
                <a:solidFill>
                  <a:schemeClr val="tx1"/>
                </a:solidFill>
                <a:latin typeface="Tahoma" pitchFamily="34" charset="0"/>
                <a:cs typeface="Tahoma" pitchFamily="34" charset="0"/>
              </a:rPr>
              <a:t> piemērojamā </a:t>
            </a:r>
            <a:r>
              <a:rPr lang="lv-LV" altLang="lv-LV" sz="1800" b="1">
                <a:solidFill>
                  <a:schemeClr val="tx1"/>
                </a:solidFill>
                <a:latin typeface="Tahoma" pitchFamily="34" charset="0"/>
                <a:cs typeface="Tahoma" pitchFamily="34" charset="0"/>
              </a:rPr>
              <a:t>ārvalsts likuma saturu </a:t>
            </a:r>
            <a:r>
              <a:rPr lang="lv-LV" altLang="lv-LV" sz="1800">
                <a:solidFill>
                  <a:schemeClr val="tx1"/>
                </a:solidFill>
                <a:latin typeface="Tahoma" pitchFamily="34" charset="0"/>
                <a:cs typeface="Tahoma" pitchFamily="34" charset="0"/>
              </a:rPr>
              <a:t>(CPL 655.panta otrā daļa)</a:t>
            </a:r>
          </a:p>
          <a:p>
            <a:pPr algn="just" eaLnBrk="1" hangingPunct="1">
              <a:spcBef>
                <a:spcPct val="0"/>
              </a:spcBef>
              <a:buClrTx/>
              <a:buSzTx/>
              <a:buFontTx/>
              <a:buNone/>
            </a:pPr>
            <a:endParaRPr lang="lv-LV" altLang="lv-LV" sz="1800">
              <a:solidFill>
                <a:schemeClr val="tx1"/>
              </a:solidFill>
              <a:latin typeface="Tahoma" pitchFamily="34" charset="0"/>
              <a:cs typeface="Tahoma" pitchFamily="34" charset="0"/>
            </a:endParaRPr>
          </a:p>
          <a:p>
            <a:pPr algn="just" eaLnBrk="1" hangingPunct="1">
              <a:spcBef>
                <a:spcPct val="0"/>
              </a:spcBef>
              <a:buClrTx/>
              <a:buSzTx/>
              <a:buFontTx/>
              <a:buNone/>
            </a:pPr>
            <a:endParaRPr lang="lv-LV" altLang="lv-LV" sz="1800">
              <a:solidFill>
                <a:schemeClr val="tx1"/>
              </a:solidFill>
              <a:latin typeface="Tahoma" pitchFamily="34" charset="0"/>
              <a:cs typeface="Tahoma" pitchFamily="34" charset="0"/>
            </a:endParaRPr>
          </a:p>
          <a:p>
            <a:pPr eaLnBrk="1" hangingPunct="1">
              <a:spcBef>
                <a:spcPct val="0"/>
              </a:spcBef>
              <a:buClrTx/>
              <a:buSzTx/>
              <a:buFontTx/>
              <a:buNone/>
            </a:pPr>
            <a:endParaRPr lang="lv-LV" altLang="lv-LV" sz="1800">
              <a:solidFill>
                <a:schemeClr val="tx1"/>
              </a:solidFill>
              <a:latin typeface="Times New Roman" pitchFamily="18" charset="0"/>
            </a:endParaRPr>
          </a:p>
          <a:p>
            <a:pPr eaLnBrk="1" hangingPunct="1">
              <a:spcBef>
                <a:spcPct val="0"/>
              </a:spcBef>
              <a:buClrTx/>
              <a:buSzTx/>
              <a:buFontTx/>
              <a:buNone/>
            </a:pPr>
            <a:endParaRPr lang="lv-LV" altLang="lv-LV" sz="1800">
              <a:solidFill>
                <a:schemeClr val="tx1"/>
              </a:solidFill>
              <a:latin typeface="Times New Roman" pitchFamily="18" charset="0"/>
            </a:endParaRPr>
          </a:p>
          <a:p>
            <a:pPr eaLnBrk="1" hangingPunct="1">
              <a:spcBef>
                <a:spcPct val="0"/>
              </a:spcBef>
              <a:buClrTx/>
              <a:buSzTx/>
              <a:buFontTx/>
              <a:buNone/>
            </a:pPr>
            <a:endParaRPr lang="lv-LV" altLang="lv-LV" sz="1800">
              <a:solidFill>
                <a:schemeClr val="tx1"/>
              </a:solidFill>
              <a:latin typeface="Times New Roman" pitchFamily="18" charset="0"/>
            </a:endParaRPr>
          </a:p>
          <a:p>
            <a:pPr eaLnBrk="1" hangingPunct="1">
              <a:spcBef>
                <a:spcPct val="0"/>
              </a:spcBef>
              <a:buClrTx/>
              <a:buSzTx/>
              <a:buFontTx/>
              <a:buNone/>
            </a:pPr>
            <a:endParaRPr lang="lv-LV" altLang="lv-LV" sz="1800">
              <a:solidFill>
                <a:schemeClr val="tx1"/>
              </a:solidFill>
              <a:latin typeface="Times New Roman" pitchFamily="18" charset="0"/>
            </a:endParaRPr>
          </a:p>
          <a:p>
            <a:pPr eaLnBrk="1" hangingPunct="1">
              <a:spcBef>
                <a:spcPct val="0"/>
              </a:spcBef>
              <a:buClrTx/>
              <a:buSzTx/>
              <a:buFontTx/>
              <a:buNone/>
            </a:pPr>
            <a:endParaRPr lang="lv-LV" altLang="lv-LV" sz="1800">
              <a:solidFill>
                <a:schemeClr val="tx1"/>
              </a:solidFill>
              <a:latin typeface="Times New Roman" pitchFamily="18" charset="0"/>
            </a:endParaRPr>
          </a:p>
          <a:p>
            <a:pPr eaLnBrk="1" hangingPunct="1">
              <a:spcBef>
                <a:spcPct val="0"/>
              </a:spcBef>
              <a:buClrTx/>
              <a:buSzTx/>
              <a:buFontTx/>
              <a:buNone/>
            </a:pPr>
            <a:endParaRPr lang="lv-LV" altLang="lv-LV" sz="1800">
              <a:solidFill>
                <a:schemeClr val="tx1"/>
              </a:solidFill>
              <a:latin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685800" y="277813"/>
            <a:ext cx="8305800" cy="1936750"/>
          </a:xfrm>
        </p:spPr>
        <p:txBody>
          <a:bodyPr rtlCol="0">
            <a:normAutofit/>
          </a:bodyPr>
          <a:lstStyle/>
          <a:p>
            <a:pPr algn="ctr" eaLnBrk="1" fontAlgn="auto" hangingPunct="1">
              <a:spcAft>
                <a:spcPts val="0"/>
              </a:spcAft>
              <a:defRPr/>
            </a:pPr>
            <a:r>
              <a:rPr lang="lv-LV" sz="1400" dirty="0" smtClean="0">
                <a:solidFill>
                  <a:srgbClr val="C0654C"/>
                </a:solidFill>
                <a:effectLst>
                  <a:outerShdw blurRad="38100" dist="38100" dir="2700000" algn="tl">
                    <a:srgbClr val="C0C0C0"/>
                  </a:outerShdw>
                </a:effectLst>
              </a:rPr>
              <a:t/>
            </a:r>
            <a:br>
              <a:rPr lang="lv-LV" sz="1400" dirty="0" smtClean="0">
                <a:solidFill>
                  <a:srgbClr val="C0654C"/>
                </a:solidFill>
                <a:effectLst>
                  <a:outerShdw blurRad="38100" dist="38100" dir="2700000" algn="tl">
                    <a:srgbClr val="C0C0C0"/>
                  </a:outerShdw>
                </a:effectLst>
              </a:rPr>
            </a:br>
            <a:r>
              <a:rPr lang="lv-LV" sz="900" dirty="0" smtClean="0">
                <a:solidFill>
                  <a:srgbClr val="C0654C"/>
                </a:solidFill>
                <a:effectLst>
                  <a:outerShdw blurRad="38100" dist="38100" dir="2700000" algn="tl">
                    <a:srgbClr val="C0C0C0"/>
                  </a:outerShdw>
                </a:effectLst>
                <a:latin typeface="Arial" charset="0"/>
                <a:cs typeface="Arial" charset="0"/>
              </a:rPr>
              <a:t> </a:t>
            </a:r>
            <a:r>
              <a:rPr lang="lv-LV" sz="900" dirty="0" smtClean="0">
                <a:solidFill>
                  <a:srgbClr val="C0654C"/>
                </a:solidFill>
                <a:effectLst>
                  <a:outerShdw blurRad="38100" dist="38100" dir="2700000" algn="tl">
                    <a:srgbClr val="C0C0C0"/>
                  </a:outerShdw>
                </a:effectLst>
                <a:cs typeface="Times New Roman" pitchFamily="18" charset="0"/>
              </a:rPr>
              <a:t/>
            </a:r>
            <a:br>
              <a:rPr lang="lv-LV" sz="900" dirty="0" smtClean="0">
                <a:solidFill>
                  <a:srgbClr val="C0654C"/>
                </a:solidFill>
                <a:effectLst>
                  <a:outerShdw blurRad="38100" dist="38100" dir="2700000" algn="tl">
                    <a:srgbClr val="C0C0C0"/>
                  </a:outerShdw>
                </a:effectLst>
                <a:cs typeface="Times New Roman" pitchFamily="18" charset="0"/>
              </a:rPr>
            </a:br>
            <a:endParaRPr lang="lv-LV" sz="2700" b="1" dirty="0" smtClean="0">
              <a:effectLst>
                <a:outerShdw blurRad="38100" dist="38100" dir="2700000" algn="tl">
                  <a:srgbClr val="C0C0C0"/>
                </a:outerShdw>
              </a:effectLst>
              <a:cs typeface="Times New Roman" pitchFamily="18" charset="0"/>
            </a:endParaRPr>
          </a:p>
        </p:txBody>
      </p:sp>
      <p:sp>
        <p:nvSpPr>
          <p:cNvPr id="23555" name="Rectangle 3"/>
          <p:cNvSpPr>
            <a:spLocks noGrp="1" noChangeArrowheads="1"/>
          </p:cNvSpPr>
          <p:nvPr>
            <p:ph idx="1"/>
          </p:nvPr>
        </p:nvSpPr>
        <p:spPr>
          <a:xfrm>
            <a:off x="1357313" y="2071688"/>
            <a:ext cx="7499350" cy="4105275"/>
          </a:xfrm>
        </p:spPr>
        <p:txBody>
          <a:bodyPr/>
          <a:lstStyle/>
          <a:p>
            <a:pPr marL="596900" indent="-514350" algn="ctr" eaLnBrk="1" hangingPunct="1">
              <a:buFont typeface="Wingdings 2" pitchFamily="18" charset="2"/>
              <a:buNone/>
            </a:pPr>
            <a:r>
              <a:rPr lang="lv-LV" altLang="lv-LV" sz="3000" b="1" smtClean="0">
                <a:solidFill>
                  <a:srgbClr val="92D050"/>
                </a:solidFill>
                <a:latin typeface="Tahoma" pitchFamily="34" charset="0"/>
                <a:cs typeface="Tahoma" pitchFamily="34" charset="0"/>
              </a:rPr>
              <a:t>3. Spriedumu atzīšana un izpilde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a:spLocks noGrp="1"/>
          </p:cNvSpPr>
          <p:nvPr>
            <p:ph idx="1"/>
          </p:nvPr>
        </p:nvSpPr>
        <p:spPr>
          <a:xfrm>
            <a:off x="457200" y="692150"/>
            <a:ext cx="7467600" cy="5781675"/>
          </a:xfrm>
        </p:spPr>
        <p:txBody>
          <a:bodyPr/>
          <a:lstStyle/>
          <a:p>
            <a:pPr marL="68263" indent="0" eaLnBrk="1" hangingPunct="1">
              <a:buFont typeface="Wingdings 2" pitchFamily="18" charset="2"/>
              <a:buNone/>
            </a:pPr>
            <a:r>
              <a:rPr lang="lv-LV" altLang="lv-LV" sz="2800" smtClean="0">
                <a:solidFill>
                  <a:srgbClr val="92D050"/>
                </a:solidFill>
                <a:latin typeface="PosterBodoni It TL" pitchFamily="18" charset="0"/>
              </a:rPr>
              <a:t>Ievads diskusijai </a:t>
            </a:r>
          </a:p>
          <a:p>
            <a:pPr marL="68263" indent="0" eaLnBrk="1" hangingPunct="1">
              <a:buFont typeface="Wingdings 2" pitchFamily="18" charset="2"/>
              <a:buNone/>
            </a:pPr>
            <a:endParaRPr lang="lv-LV" altLang="lv-LV" sz="2800" smtClean="0">
              <a:latin typeface="PosterBodoni It TL" pitchFamily="18" charset="0"/>
            </a:endParaRPr>
          </a:p>
          <a:p>
            <a:pPr marL="68263" indent="0" eaLnBrk="1" hangingPunct="1">
              <a:buFont typeface="Wingdings 2" pitchFamily="18" charset="2"/>
              <a:buNone/>
            </a:pPr>
            <a:endParaRPr lang="lv-LV" altLang="lv-LV" sz="2800" smtClean="0">
              <a:latin typeface="PosterBodoni It TL" pitchFamily="18" charset="0"/>
            </a:endParaRPr>
          </a:p>
          <a:p>
            <a:pPr lvl="2" algn="just" eaLnBrk="1" hangingPunct="1"/>
            <a:r>
              <a:rPr lang="lv-LV" altLang="lv-LV" sz="2600" b="1" smtClean="0">
                <a:solidFill>
                  <a:schemeClr val="tx1"/>
                </a:solidFill>
                <a:latin typeface="Arial" charset="0"/>
                <a:cs typeface="Arial" charset="0"/>
              </a:rPr>
              <a:t>pārrobežu jurisdikcija;</a:t>
            </a:r>
          </a:p>
          <a:p>
            <a:pPr lvl="2" algn="just" eaLnBrk="1" hangingPunct="1"/>
            <a:r>
              <a:rPr lang="lv-LV" altLang="lv-LV" sz="2600" b="1" smtClean="0">
                <a:solidFill>
                  <a:schemeClr val="tx1"/>
                </a:solidFill>
                <a:latin typeface="Arial" charset="0"/>
                <a:cs typeface="Arial" charset="0"/>
              </a:rPr>
              <a:t>piemērojamais likums;</a:t>
            </a:r>
          </a:p>
          <a:p>
            <a:pPr lvl="2" algn="just" eaLnBrk="1" hangingPunct="1"/>
            <a:r>
              <a:rPr lang="lv-LV" altLang="lv-LV" sz="2600" b="1" smtClean="0">
                <a:solidFill>
                  <a:schemeClr val="tx1"/>
                </a:solidFill>
                <a:latin typeface="Arial" charset="0"/>
                <a:cs typeface="Arial" charset="0"/>
              </a:rPr>
              <a:t>spriedumu atzīšana un izpilde;</a:t>
            </a:r>
          </a:p>
          <a:p>
            <a:pPr lvl="2" algn="just" eaLnBrk="1" hangingPunct="1"/>
            <a:r>
              <a:rPr lang="lv-LV" altLang="lv-LV" sz="2600" b="1" smtClean="0">
                <a:solidFill>
                  <a:schemeClr val="tx1"/>
                </a:solidFill>
                <a:latin typeface="Arial" charset="0"/>
                <a:cs typeface="Arial" charset="0"/>
              </a:rPr>
              <a:t>bērnu pārrobežu nolaupīšanas civiltiesiskie aspekti</a:t>
            </a:r>
          </a:p>
          <a:p>
            <a:pPr lvl="2" algn="just" eaLnBrk="1" hangingPunct="1">
              <a:buFont typeface="Wingdings 2" pitchFamily="18" charset="2"/>
              <a:buNone/>
            </a:pPr>
            <a:r>
              <a:rPr lang="lv-LV" altLang="lv-LV" sz="2600" smtClean="0">
                <a:latin typeface="Arial" charset="0"/>
                <a:cs typeface="Arial" charset="0"/>
              </a:rPr>
              <a:t> </a:t>
            </a:r>
          </a:p>
          <a:p>
            <a:pPr lvl="2" algn="just" eaLnBrk="1" hangingPunct="1">
              <a:buFontTx/>
              <a:buChar char="-"/>
            </a:pPr>
            <a:endParaRPr lang="lv-LV" altLang="lv-LV" sz="3200" smtClean="0">
              <a:latin typeface="Arial" charset="0"/>
              <a:cs typeface="Arial" charset="0"/>
            </a:endParaRPr>
          </a:p>
          <a:p>
            <a:pPr lvl="2" algn="just" eaLnBrk="1" hangingPunct="1">
              <a:buFontTx/>
              <a:buChar char="-"/>
            </a:pPr>
            <a:endParaRPr lang="lv-LV" altLang="lv-LV" sz="3200" smtClean="0">
              <a:latin typeface="Arial" charset="0"/>
              <a:cs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042988" y="274638"/>
            <a:ext cx="7891462" cy="922337"/>
          </a:xfrm>
        </p:spPr>
        <p:txBody>
          <a:bodyPr>
            <a:normAutofit/>
          </a:bodyPr>
          <a:lstStyle/>
          <a:p>
            <a:pPr algn="ctr" eaLnBrk="1" hangingPunct="1">
              <a:defRPr/>
            </a:pPr>
            <a:r>
              <a:rPr lang="lv-LV" altLang="lv-LV" sz="2300" i="1" smtClean="0">
                <a:solidFill>
                  <a:srgbClr val="C00000"/>
                </a:solidFill>
                <a:effectLst>
                  <a:outerShdw blurRad="38100" dist="38100" dir="2700000" algn="tl">
                    <a:srgbClr val="000000"/>
                  </a:outerShdw>
                </a:effectLst>
              </a:rPr>
              <a:t/>
            </a:r>
            <a:br>
              <a:rPr lang="lv-LV" altLang="lv-LV" sz="2300" i="1" smtClean="0">
                <a:solidFill>
                  <a:srgbClr val="C00000"/>
                </a:solidFill>
                <a:effectLst>
                  <a:outerShdw blurRad="38100" dist="38100" dir="2700000" algn="tl">
                    <a:srgbClr val="000000"/>
                  </a:outerShdw>
                </a:effectLst>
              </a:rPr>
            </a:br>
            <a:r>
              <a:rPr lang="lv-LV" altLang="lv-LV" sz="2000" smtClean="0">
                <a:solidFill>
                  <a:srgbClr val="92D050"/>
                </a:solidFill>
                <a:effectLst>
                  <a:outerShdw blurRad="38100" dist="38100" dir="2700000" algn="tl">
                    <a:srgbClr val="000000"/>
                  </a:outerShdw>
                </a:effectLst>
                <a:latin typeface="Tahoma" pitchFamily="34" charset="0"/>
                <a:cs typeface="Tahoma" pitchFamily="34" charset="0"/>
              </a:rPr>
              <a:t>3.1. G</a:t>
            </a:r>
            <a:r>
              <a:rPr lang="lv-LV" altLang="lv-LV" sz="2400" smtClean="0">
                <a:solidFill>
                  <a:srgbClr val="92D050"/>
                </a:solidFill>
                <a:effectLst>
                  <a:outerShdw blurRad="38100" dist="38100" dir="2700000" algn="tl">
                    <a:srgbClr val="000000"/>
                  </a:outerShdw>
                </a:effectLst>
                <a:latin typeface="Tahoma" pitchFamily="34" charset="0"/>
                <a:cs typeface="Tahoma" pitchFamily="34" charset="0"/>
              </a:rPr>
              <a:t>alvenie principi spriedumu atzīšanā un izpildē I</a:t>
            </a:r>
            <a:endParaRPr lang="en-GB" altLang="lv-LV" sz="2300" smtClean="0">
              <a:solidFill>
                <a:srgbClr val="92D050"/>
              </a:solidFill>
              <a:effectLst>
                <a:outerShdw blurRad="38100" dist="38100" dir="2700000" algn="tl">
                  <a:srgbClr val="000000"/>
                </a:outerShdw>
              </a:effectLst>
              <a:latin typeface="Tahoma" pitchFamily="34" charset="0"/>
              <a:cs typeface="Tahoma" pitchFamily="34" charset="0"/>
            </a:endParaRPr>
          </a:p>
        </p:txBody>
      </p:sp>
      <p:sp>
        <p:nvSpPr>
          <p:cNvPr id="26627" name="Rectangle 3"/>
          <p:cNvSpPr>
            <a:spLocks noGrp="1" noChangeArrowheads="1"/>
          </p:cNvSpPr>
          <p:nvPr>
            <p:ph sz="quarter" idx="1"/>
          </p:nvPr>
        </p:nvSpPr>
        <p:spPr>
          <a:xfrm>
            <a:off x="684213" y="1268413"/>
            <a:ext cx="7775575" cy="5589587"/>
          </a:xfrm>
        </p:spPr>
        <p:txBody>
          <a:bodyPr rtlCol="0">
            <a:normAutofit/>
          </a:bodyPr>
          <a:lstStyle/>
          <a:p>
            <a:pPr indent="-274320" algn="just" eaLnBrk="1" fontAlgn="auto" hangingPunct="1">
              <a:lnSpc>
                <a:spcPct val="80000"/>
              </a:lnSpc>
              <a:spcAft>
                <a:spcPts val="0"/>
              </a:spcAft>
              <a:defRPr/>
            </a:pPr>
            <a:r>
              <a:rPr lang="lv-LV" altLang="lv-LV" sz="1800" dirty="0" smtClean="0">
                <a:solidFill>
                  <a:srgbClr val="000000"/>
                </a:solidFill>
                <a:latin typeface="Arial" pitchFamily="34" charset="0"/>
                <a:cs typeface="Arial" pitchFamily="34" charset="0"/>
              </a:rPr>
              <a:t>dalībvalstī pieņemts spriedums pārējās ES dalībvalstīs ir </a:t>
            </a:r>
            <a:r>
              <a:rPr lang="lv-LV" altLang="lv-LV" sz="1800" b="1" dirty="0" smtClean="0">
                <a:solidFill>
                  <a:srgbClr val="000000"/>
                </a:solidFill>
                <a:latin typeface="Arial" pitchFamily="34" charset="0"/>
                <a:cs typeface="Arial" pitchFamily="34" charset="0"/>
              </a:rPr>
              <a:t>atzīstamas bez kādas īpašas procedūras</a:t>
            </a:r>
            <a:r>
              <a:rPr lang="lv-LV" altLang="lv-LV" sz="1800" dirty="0" smtClean="0">
                <a:solidFill>
                  <a:srgbClr val="000000"/>
                </a:solidFill>
                <a:latin typeface="Arial" pitchFamily="34" charset="0"/>
                <a:cs typeface="Arial" pitchFamily="34" charset="0"/>
              </a:rPr>
              <a:t>, bet jebkura ieinteresētā puse var prasīt atzīšanu vai neatzīšanu (21.pants)</a:t>
            </a:r>
          </a:p>
          <a:p>
            <a:pPr marL="365125" lvl="1" indent="-282575" algn="just" eaLnBrk="1" fontAlgn="auto" hangingPunct="1">
              <a:lnSpc>
                <a:spcPct val="80000"/>
              </a:lnSpc>
              <a:spcBef>
                <a:spcPts val="600"/>
              </a:spcBef>
              <a:spcAft>
                <a:spcPts val="0"/>
              </a:spcAft>
              <a:buSzPct val="80000"/>
              <a:buFont typeface="Verdana" pitchFamily="34" charset="0"/>
              <a:buNone/>
              <a:defRPr/>
            </a:pPr>
            <a:endParaRPr lang="lv-LV" altLang="lv-LV" sz="1800" dirty="0" smtClean="0">
              <a:latin typeface="Arial" pitchFamily="34" charset="0"/>
              <a:cs typeface="Arial" pitchFamily="34" charset="0"/>
            </a:endParaRPr>
          </a:p>
          <a:p>
            <a:pPr marL="342900" lvl="1" indent="-274320" algn="just" eaLnBrk="1" fontAlgn="auto" hangingPunct="1">
              <a:lnSpc>
                <a:spcPct val="80000"/>
              </a:lnSpc>
              <a:spcAft>
                <a:spcPts val="0"/>
              </a:spcAft>
              <a:defRPr/>
            </a:pPr>
            <a:r>
              <a:rPr lang="lv-LV" altLang="lv-LV" sz="1800" dirty="0" smtClean="0">
                <a:solidFill>
                  <a:schemeClr val="tx1"/>
                </a:solidFill>
                <a:latin typeface="Arial" pitchFamily="34" charset="0"/>
                <a:cs typeface="Arial" pitchFamily="34" charset="0"/>
              </a:rPr>
              <a:t>ja spriedums ir jāizpilda citā dalībvalstī, tas ir </a:t>
            </a:r>
            <a:r>
              <a:rPr lang="lv-LV" altLang="lv-LV" sz="1800" b="1" dirty="0" smtClean="0">
                <a:solidFill>
                  <a:schemeClr val="tx1"/>
                </a:solidFill>
                <a:latin typeface="Arial" pitchFamily="34" charset="0"/>
                <a:cs typeface="Arial" pitchFamily="34" charset="0"/>
              </a:rPr>
              <a:t>jāpasludina par izpildāmu</a:t>
            </a:r>
            <a:r>
              <a:rPr lang="lv-LV" altLang="lv-LV" sz="1800" dirty="0" smtClean="0">
                <a:solidFill>
                  <a:schemeClr val="tx1"/>
                </a:solidFill>
                <a:latin typeface="Arial" pitchFamily="34" charset="0"/>
                <a:cs typeface="Arial" pitchFamily="34" charset="0"/>
              </a:rPr>
              <a:t> izpildes dalībvalstī. </a:t>
            </a:r>
            <a:r>
              <a:rPr lang="lv-LV" altLang="lv-LV" sz="1800" dirty="0" err="1" smtClean="0">
                <a:solidFill>
                  <a:schemeClr val="tx1"/>
                </a:solidFill>
                <a:latin typeface="Arial" pitchFamily="34" charset="0"/>
                <a:cs typeface="Arial" pitchFamily="34" charset="0"/>
              </a:rPr>
              <a:t>S</a:t>
            </a:r>
            <a:r>
              <a:rPr lang="lv-LV" altLang="lv-LV" sz="1800" dirty="0" err="1">
                <a:solidFill>
                  <a:schemeClr val="tx1"/>
                </a:solidFill>
                <a:latin typeface="Arial" pitchFamily="34" charset="0"/>
                <a:cs typeface="Arial" pitchFamily="34" charset="0"/>
              </a:rPr>
              <a:t>sprieduma</a:t>
            </a:r>
            <a:r>
              <a:rPr lang="lv-LV" altLang="lv-LV" sz="1800" dirty="0">
                <a:solidFill>
                  <a:schemeClr val="tx1"/>
                </a:solidFill>
                <a:latin typeface="Arial" pitchFamily="34" charset="0"/>
                <a:cs typeface="Arial" pitchFamily="34" charset="0"/>
              </a:rPr>
              <a:t> atzīšana un </a:t>
            </a:r>
            <a:r>
              <a:rPr lang="lv-LV" altLang="lv-LV" sz="1800" dirty="0" err="1">
                <a:solidFill>
                  <a:schemeClr val="tx1"/>
                </a:solidFill>
                <a:latin typeface="Arial" pitchFamily="34" charset="0"/>
                <a:cs typeface="Arial" pitchFamily="34" charset="0"/>
              </a:rPr>
              <a:t>izpildāmības</a:t>
            </a:r>
            <a:r>
              <a:rPr lang="lv-LV" altLang="lv-LV" sz="1800" dirty="0">
                <a:solidFill>
                  <a:schemeClr val="tx1"/>
                </a:solidFill>
                <a:latin typeface="Arial" pitchFamily="34" charset="0"/>
                <a:cs typeface="Arial" pitchFamily="34" charset="0"/>
              </a:rPr>
              <a:t> pasludināšana nav nepieciešama, lai papildinātu civilstāvokļa aktu ierakstus (21.pants)</a:t>
            </a:r>
          </a:p>
          <a:p>
            <a:pPr indent="-274320" algn="just" eaLnBrk="1" fontAlgn="auto" hangingPunct="1">
              <a:lnSpc>
                <a:spcPct val="80000"/>
              </a:lnSpc>
              <a:spcAft>
                <a:spcPts val="0"/>
              </a:spcAft>
              <a:defRPr/>
            </a:pPr>
            <a:endParaRPr lang="lv-LV" altLang="lv-LV" sz="1800" dirty="0" smtClean="0">
              <a:solidFill>
                <a:srgbClr val="000000"/>
              </a:solidFill>
              <a:latin typeface="Arial" pitchFamily="34" charset="0"/>
              <a:cs typeface="Arial" pitchFamily="34" charset="0"/>
            </a:endParaRPr>
          </a:p>
          <a:p>
            <a:pPr indent="-274320" algn="just" eaLnBrk="1" fontAlgn="auto" hangingPunct="1">
              <a:lnSpc>
                <a:spcPct val="80000"/>
              </a:lnSpc>
              <a:spcAft>
                <a:spcPts val="0"/>
              </a:spcAft>
              <a:defRPr/>
            </a:pPr>
            <a:r>
              <a:rPr lang="lv-LV" altLang="lv-LV" sz="1800" b="1" dirty="0" smtClean="0">
                <a:solidFill>
                  <a:srgbClr val="000000"/>
                </a:solidFill>
                <a:latin typeface="Arial" pitchFamily="34" charset="0"/>
                <a:cs typeface="Arial" pitchFamily="34" charset="0"/>
              </a:rPr>
              <a:t>vietējo tiesu piekritību </a:t>
            </a:r>
            <a:r>
              <a:rPr lang="lv-LV" altLang="lv-LV" sz="1800" dirty="0" smtClean="0">
                <a:solidFill>
                  <a:srgbClr val="000000"/>
                </a:solidFill>
                <a:latin typeface="Arial" pitchFamily="34" charset="0"/>
                <a:cs typeface="Arial" pitchFamily="34" charset="0"/>
              </a:rPr>
              <a:t>noteic pēc tās personas pastāvīgās dzīvesvietas, pret kuru lūgta izpilde vai arī pēc tā bērna pastāvīgās dzīvesvietas, uz kuru attiecas piemērošana. Ja šādu vietu nav, tad – pēc izpildes vietas (29.pants)</a:t>
            </a:r>
          </a:p>
          <a:p>
            <a:pPr indent="-274320" algn="just" eaLnBrk="1" fontAlgn="auto" hangingPunct="1">
              <a:lnSpc>
                <a:spcPct val="80000"/>
              </a:lnSpc>
              <a:spcAft>
                <a:spcPts val="0"/>
              </a:spcAft>
              <a:buFont typeface="Wingdings 2" pitchFamily="18" charset="2"/>
              <a:buNone/>
              <a:defRPr/>
            </a:pPr>
            <a:endParaRPr lang="lv-LV" altLang="lv-LV" sz="1800" dirty="0" smtClean="0">
              <a:solidFill>
                <a:srgbClr val="000000"/>
              </a:solidFill>
              <a:latin typeface="Arial" pitchFamily="34" charset="0"/>
              <a:cs typeface="Arial" pitchFamily="34" charset="0"/>
            </a:endParaRPr>
          </a:p>
          <a:p>
            <a:pPr indent="-274320" algn="just" eaLnBrk="1" fontAlgn="auto" hangingPunct="1">
              <a:lnSpc>
                <a:spcPct val="80000"/>
              </a:lnSpc>
              <a:spcAft>
                <a:spcPts val="0"/>
              </a:spcAft>
              <a:defRPr/>
            </a:pPr>
            <a:r>
              <a:rPr lang="lv-LV" altLang="lv-LV" sz="1800" b="1" dirty="0" smtClean="0">
                <a:solidFill>
                  <a:srgbClr val="000000"/>
                </a:solidFill>
                <a:latin typeface="Arial" pitchFamily="34" charset="0"/>
                <a:cs typeface="Arial" pitchFamily="34" charset="0"/>
              </a:rPr>
              <a:t>pieteikuma iesniegšanas kārtību </a:t>
            </a:r>
            <a:r>
              <a:rPr lang="lv-LV" altLang="lv-LV" sz="1800" dirty="0" smtClean="0">
                <a:solidFill>
                  <a:srgbClr val="000000"/>
                </a:solidFill>
                <a:latin typeface="Arial" pitchFamily="34" charset="0"/>
                <a:cs typeface="Arial" pitchFamily="34" charset="0"/>
              </a:rPr>
              <a:t>noteic nacionālie tiesību akti (30.pants). Pārējos jautājumus - izpildes pasludināšanas procesuālo kārtību nosaka regula autonomi.</a:t>
            </a:r>
          </a:p>
          <a:p>
            <a:pPr indent="-274320" algn="just" eaLnBrk="1" fontAlgn="auto" hangingPunct="1">
              <a:lnSpc>
                <a:spcPct val="80000"/>
              </a:lnSpc>
              <a:spcAft>
                <a:spcPts val="0"/>
              </a:spcAft>
              <a:defRPr/>
            </a:pPr>
            <a:endParaRPr lang="lv-LV" altLang="lv-LV" sz="1800" dirty="0" smtClean="0">
              <a:solidFill>
                <a:srgbClr val="000000"/>
              </a:solidFill>
              <a:latin typeface="Arial" pitchFamily="34" charset="0"/>
              <a:cs typeface="Arial" pitchFamily="34" charset="0"/>
            </a:endParaRPr>
          </a:p>
          <a:p>
            <a:pPr indent="-274320" algn="just" eaLnBrk="1" fontAlgn="auto" hangingPunct="1">
              <a:lnSpc>
                <a:spcPct val="80000"/>
              </a:lnSpc>
              <a:spcAft>
                <a:spcPts val="0"/>
              </a:spcAft>
              <a:defRPr/>
            </a:pPr>
            <a:r>
              <a:rPr lang="lv-LV" altLang="lv-LV" sz="1800" dirty="0" smtClean="0">
                <a:solidFill>
                  <a:srgbClr val="000000"/>
                </a:solidFill>
                <a:latin typeface="Arial" pitchFamily="34" charset="0"/>
                <a:cs typeface="Arial" pitchFamily="34" charset="0"/>
              </a:rPr>
              <a:t>pieteikumam </a:t>
            </a:r>
            <a:r>
              <a:rPr lang="lv-LV" altLang="lv-LV" sz="1800" b="1" dirty="0" smtClean="0">
                <a:solidFill>
                  <a:srgbClr val="000000"/>
                </a:solidFill>
                <a:latin typeface="Arial" pitchFamily="34" charset="0"/>
                <a:cs typeface="Arial" pitchFamily="34" charset="0"/>
              </a:rPr>
              <a:t>jāpievieno tikai regulas 37.pantā norādītie dokumenti</a:t>
            </a:r>
            <a:r>
              <a:rPr lang="lv-LV" altLang="lv-LV" sz="1800" dirty="0" smtClean="0">
                <a:solidFill>
                  <a:srgbClr val="000000"/>
                </a:solidFill>
                <a:latin typeface="Arial" pitchFamily="34" charset="0"/>
                <a:cs typeface="Arial" pitchFamily="34" charset="0"/>
              </a:rPr>
              <a:t> – sprieduma  noraksts un apliecība, kas apliecina to, ka spriedums ir izpildāms. </a:t>
            </a:r>
          </a:p>
          <a:p>
            <a:pPr indent="-274320" algn="just" eaLnBrk="1" fontAlgn="auto" hangingPunct="1">
              <a:lnSpc>
                <a:spcPct val="80000"/>
              </a:lnSpc>
              <a:spcAft>
                <a:spcPts val="0"/>
              </a:spcAft>
              <a:defRPr/>
            </a:pPr>
            <a:endParaRPr lang="lv-LV" altLang="lv-LV" sz="1800" dirty="0" smtClean="0">
              <a:solidFill>
                <a:srgbClr val="000000"/>
              </a:solidFill>
              <a:latin typeface="Tahoma" pitchFamily="34" charset="0"/>
              <a:cs typeface="Tahoma" pitchFamily="34" charset="0"/>
            </a:endParaRPr>
          </a:p>
          <a:p>
            <a:pPr indent="-274320" algn="just" eaLnBrk="1" fontAlgn="auto" hangingPunct="1">
              <a:lnSpc>
                <a:spcPct val="80000"/>
              </a:lnSpc>
              <a:spcAft>
                <a:spcPts val="0"/>
              </a:spcAft>
              <a:buFont typeface="Wingdings 2" pitchFamily="18" charset="2"/>
              <a:buNone/>
              <a:defRPr/>
            </a:pPr>
            <a:endParaRPr lang="lv-LV" altLang="lv-LV" sz="1800" dirty="0" smtClean="0">
              <a:solidFill>
                <a:srgbClr val="000000"/>
              </a:solidFill>
              <a:latin typeface="Tahoma" pitchFamily="34" charset="0"/>
              <a:cs typeface="Tahoma" pitchFamily="34" charset="0"/>
            </a:endParaRPr>
          </a:p>
          <a:p>
            <a:pPr indent="-274320" algn="just" eaLnBrk="1" fontAlgn="auto" hangingPunct="1">
              <a:lnSpc>
                <a:spcPct val="80000"/>
              </a:lnSpc>
              <a:spcAft>
                <a:spcPts val="0"/>
              </a:spcAft>
              <a:defRPr/>
            </a:pPr>
            <a:endParaRPr lang="lv-LV" altLang="lv-LV" sz="2000" b="1" dirty="0" smtClean="0">
              <a:solidFill>
                <a:srgbClr val="000000"/>
              </a:solidFill>
              <a:latin typeface="Tahoma" pitchFamily="34" charset="0"/>
              <a:cs typeface="Tahoma" pitchFamily="34" charset="0"/>
            </a:endParaRPr>
          </a:p>
          <a:p>
            <a:pPr indent="-274320" algn="just" eaLnBrk="1" fontAlgn="auto" hangingPunct="1">
              <a:lnSpc>
                <a:spcPct val="80000"/>
              </a:lnSpc>
              <a:spcAft>
                <a:spcPts val="0"/>
              </a:spcAft>
              <a:defRPr/>
            </a:pPr>
            <a:endParaRPr lang="lv-LV" altLang="lv-LV" sz="2000" b="1" dirty="0" smtClean="0">
              <a:solidFill>
                <a:srgbClr val="000000"/>
              </a:solidFill>
              <a:latin typeface="Tahoma" pitchFamily="34" charset="0"/>
              <a:cs typeface="Tahoma" pitchFamily="34" charset="0"/>
            </a:endParaRPr>
          </a:p>
          <a:p>
            <a:pPr indent="-274320" algn="just" eaLnBrk="1" fontAlgn="auto" hangingPunct="1">
              <a:lnSpc>
                <a:spcPct val="80000"/>
              </a:lnSpc>
              <a:spcAft>
                <a:spcPts val="0"/>
              </a:spcAft>
              <a:defRPr/>
            </a:pPr>
            <a:endParaRPr lang="lv-LV" altLang="lv-LV" sz="2000" b="1" dirty="0" smtClean="0">
              <a:solidFill>
                <a:srgbClr val="000000"/>
              </a:solidFill>
              <a:latin typeface="Tahoma" pitchFamily="34" charset="0"/>
              <a:cs typeface="Tahoma" pitchFamily="34" charset="0"/>
            </a:endParaRPr>
          </a:p>
          <a:p>
            <a:pPr indent="-274320" algn="just" eaLnBrk="1" fontAlgn="auto" hangingPunct="1">
              <a:lnSpc>
                <a:spcPct val="80000"/>
              </a:lnSpc>
              <a:spcAft>
                <a:spcPts val="0"/>
              </a:spcAft>
              <a:defRPr/>
            </a:pPr>
            <a:endParaRPr lang="lv-LV" altLang="lv-LV" sz="2000" b="1" dirty="0" smtClean="0">
              <a:solidFill>
                <a:srgbClr val="000000"/>
              </a:solidFill>
              <a:latin typeface="Tahoma" pitchFamily="34" charset="0"/>
              <a:cs typeface="Tahoma" pitchFamily="34" charset="0"/>
            </a:endParaRPr>
          </a:p>
          <a:p>
            <a:pPr indent="-274320" algn="just" eaLnBrk="1" fontAlgn="auto" hangingPunct="1">
              <a:lnSpc>
                <a:spcPct val="80000"/>
              </a:lnSpc>
              <a:spcAft>
                <a:spcPts val="0"/>
              </a:spcAft>
              <a:defRPr/>
            </a:pPr>
            <a:endParaRPr lang="lv-LV" altLang="lv-LV" sz="2000" b="1" dirty="0" smtClean="0">
              <a:solidFill>
                <a:srgbClr val="000000"/>
              </a:solidFill>
              <a:latin typeface="Tahoma" pitchFamily="34" charset="0"/>
              <a:cs typeface="Tahoma" pitchFamily="34" charset="0"/>
            </a:endParaRPr>
          </a:p>
          <a:p>
            <a:pPr indent="-274320" algn="just" eaLnBrk="1" fontAlgn="auto" hangingPunct="1">
              <a:lnSpc>
                <a:spcPct val="80000"/>
              </a:lnSpc>
              <a:spcAft>
                <a:spcPts val="0"/>
              </a:spcAft>
              <a:defRPr/>
            </a:pPr>
            <a:endParaRPr lang="lv-LV" altLang="lv-LV" sz="2000" b="1" dirty="0" smtClean="0">
              <a:solidFill>
                <a:srgbClr val="000000"/>
              </a:solidFill>
              <a:latin typeface="Tahoma" pitchFamily="34" charset="0"/>
              <a:cs typeface="Tahoma" pitchFamily="34" charset="0"/>
            </a:endParaRPr>
          </a:p>
          <a:p>
            <a:pPr indent="-274320" algn="just" eaLnBrk="1" fontAlgn="auto" hangingPunct="1">
              <a:lnSpc>
                <a:spcPct val="80000"/>
              </a:lnSpc>
              <a:spcAft>
                <a:spcPts val="0"/>
              </a:spcAft>
              <a:defRPr/>
            </a:pPr>
            <a:endParaRPr lang="lv-LV" altLang="lv-LV" sz="2000" b="1" dirty="0" smtClean="0">
              <a:solidFill>
                <a:srgbClr val="000000"/>
              </a:solidFill>
              <a:latin typeface="Tahoma" pitchFamily="34" charset="0"/>
              <a:cs typeface="Tahoma" pitchFamily="34" charset="0"/>
            </a:endParaRPr>
          </a:p>
          <a:p>
            <a:pPr indent="-274320" algn="just" eaLnBrk="1" fontAlgn="auto" hangingPunct="1">
              <a:lnSpc>
                <a:spcPct val="80000"/>
              </a:lnSpc>
              <a:spcAft>
                <a:spcPts val="0"/>
              </a:spcAft>
              <a:defRPr/>
            </a:pPr>
            <a:endParaRPr lang="lv-LV" altLang="lv-LV" sz="2000" b="1" dirty="0" smtClean="0">
              <a:solidFill>
                <a:srgbClr val="000000"/>
              </a:solidFill>
              <a:latin typeface="Tahoma" pitchFamily="34" charset="0"/>
              <a:cs typeface="Tahoma" pitchFamily="34" charset="0"/>
            </a:endParaRPr>
          </a:p>
          <a:p>
            <a:pPr indent="-274320" algn="just" eaLnBrk="1" fontAlgn="auto" hangingPunct="1">
              <a:lnSpc>
                <a:spcPct val="80000"/>
              </a:lnSpc>
              <a:spcAft>
                <a:spcPts val="0"/>
              </a:spcAft>
              <a:defRPr/>
            </a:pPr>
            <a:endParaRPr lang="lv-LV" altLang="lv-LV" sz="2000" b="1" dirty="0" smtClean="0">
              <a:solidFill>
                <a:srgbClr val="000000"/>
              </a:solidFill>
              <a:latin typeface="Tahoma" pitchFamily="34" charset="0"/>
              <a:cs typeface="Tahoma" pitchFamily="34" charset="0"/>
            </a:endParaRPr>
          </a:p>
          <a:p>
            <a:pPr indent="-274320" algn="just" eaLnBrk="1" fontAlgn="auto" hangingPunct="1">
              <a:lnSpc>
                <a:spcPct val="80000"/>
              </a:lnSpc>
              <a:spcAft>
                <a:spcPts val="0"/>
              </a:spcAft>
              <a:buFontTx/>
              <a:buNone/>
              <a:defRPr/>
            </a:pPr>
            <a:endParaRPr lang="lv-LV" altLang="lv-LV" sz="2000" b="1" dirty="0" smtClean="0">
              <a:latin typeface="Arial" pitchFamily="34" charset="0"/>
              <a:cs typeface="Arial" pitchFamily="34" charset="0"/>
            </a:endParaRPr>
          </a:p>
          <a:p>
            <a:pPr indent="-274320" algn="just" eaLnBrk="1" fontAlgn="auto" hangingPunct="1">
              <a:lnSpc>
                <a:spcPct val="80000"/>
              </a:lnSpc>
              <a:spcAft>
                <a:spcPts val="0"/>
              </a:spcAft>
              <a:buFontTx/>
              <a:buNone/>
              <a:defRPr/>
            </a:pPr>
            <a:endParaRPr lang="lv-LV" altLang="lv-LV" sz="2000" b="1" dirty="0" smtClean="0">
              <a:latin typeface="Arial" pitchFamily="34" charset="0"/>
              <a:cs typeface="Arial" pitchFamily="34" charset="0"/>
            </a:endParaRPr>
          </a:p>
          <a:p>
            <a:pPr indent="-274320" algn="just" eaLnBrk="1" fontAlgn="auto" hangingPunct="1">
              <a:lnSpc>
                <a:spcPct val="80000"/>
              </a:lnSpc>
              <a:spcAft>
                <a:spcPts val="0"/>
              </a:spcAft>
              <a:buFontTx/>
              <a:buNone/>
              <a:defRPr/>
            </a:pPr>
            <a:endParaRPr lang="lv-LV" altLang="lv-LV" sz="2000" b="1" dirty="0" smtClean="0">
              <a:latin typeface="Arial" pitchFamily="34" charset="0"/>
              <a:cs typeface="Arial" pitchFamily="34" charset="0"/>
            </a:endParaRPr>
          </a:p>
          <a:p>
            <a:pPr indent="-274320" algn="just" eaLnBrk="1" fontAlgn="auto" hangingPunct="1">
              <a:lnSpc>
                <a:spcPct val="80000"/>
              </a:lnSpc>
              <a:spcAft>
                <a:spcPts val="0"/>
              </a:spcAft>
              <a:buFontTx/>
              <a:buNone/>
              <a:defRPr/>
            </a:pPr>
            <a:endParaRPr lang="lv-LV" altLang="lv-LV" sz="2000" b="1" dirty="0" smtClean="0">
              <a:latin typeface="Arial" pitchFamily="34" charset="0"/>
              <a:cs typeface="Arial" pitchFamily="34" charset="0"/>
            </a:endParaRPr>
          </a:p>
          <a:p>
            <a:pPr indent="-274320" algn="just" eaLnBrk="1" fontAlgn="auto" hangingPunct="1">
              <a:lnSpc>
                <a:spcPct val="80000"/>
              </a:lnSpc>
              <a:spcAft>
                <a:spcPts val="0"/>
              </a:spcAft>
              <a:buFontTx/>
              <a:buNone/>
              <a:defRPr/>
            </a:pPr>
            <a:endParaRPr lang="lv-LV" altLang="lv-LV" sz="20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042988" y="692150"/>
            <a:ext cx="7024687" cy="792163"/>
          </a:xfrm>
        </p:spPr>
        <p:txBody>
          <a:bodyPr rtlCol="0">
            <a:normAutofit fontScale="90000"/>
          </a:bodyPr>
          <a:lstStyle/>
          <a:p>
            <a:pPr algn="ctr" eaLnBrk="1" fontAlgn="auto" hangingPunct="1">
              <a:spcAft>
                <a:spcPts val="0"/>
              </a:spcAft>
              <a:defRPr/>
            </a:pPr>
            <a:r>
              <a:rPr lang="lv-LV" sz="2600" i="1" dirty="0" smtClean="0">
                <a:solidFill>
                  <a:srgbClr val="C00000"/>
                </a:solidFill>
                <a:effectLst>
                  <a:outerShdw blurRad="38100" dist="38100" dir="2700000" algn="tl">
                    <a:srgbClr val="000000">
                      <a:alpha val="43137"/>
                    </a:srgbClr>
                  </a:outerShdw>
                </a:effectLst>
              </a:rPr>
              <a:t/>
            </a:r>
            <a:br>
              <a:rPr lang="lv-LV" sz="2600" i="1" dirty="0" smtClean="0">
                <a:solidFill>
                  <a:srgbClr val="C00000"/>
                </a:solidFill>
                <a:effectLst>
                  <a:outerShdw blurRad="38100" dist="38100" dir="2700000" algn="tl">
                    <a:srgbClr val="000000">
                      <a:alpha val="43137"/>
                    </a:srgbClr>
                  </a:outerShdw>
                </a:effectLst>
              </a:rPr>
            </a:br>
            <a:endParaRPr lang="en-GB" sz="2600" dirty="0" smtClean="0">
              <a:solidFill>
                <a:srgbClr val="C00000"/>
              </a:solidFill>
              <a:effectLst>
                <a:outerShdw blurRad="38100" dist="38100" dir="2700000" algn="tl">
                  <a:srgbClr val="000000">
                    <a:alpha val="43137"/>
                  </a:srgbClr>
                </a:outerShdw>
              </a:effectLst>
              <a:latin typeface="Tahoma" pitchFamily="34" charset="0"/>
              <a:cs typeface="Tahoma" pitchFamily="34" charset="0"/>
            </a:endParaRPr>
          </a:p>
        </p:txBody>
      </p:sp>
      <p:sp>
        <p:nvSpPr>
          <p:cNvPr id="25603" name="Rectangle 3"/>
          <p:cNvSpPr>
            <a:spLocks noGrp="1" noChangeArrowheads="1"/>
          </p:cNvSpPr>
          <p:nvPr>
            <p:ph sz="quarter" idx="1"/>
          </p:nvPr>
        </p:nvSpPr>
        <p:spPr>
          <a:xfrm>
            <a:off x="1403350" y="1484313"/>
            <a:ext cx="7272338" cy="5184775"/>
          </a:xfrm>
        </p:spPr>
        <p:txBody>
          <a:bodyPr/>
          <a:lstStyle/>
          <a:p>
            <a:pPr algn="just" eaLnBrk="1" hangingPunct="1">
              <a:lnSpc>
                <a:spcPct val="80000"/>
              </a:lnSpc>
              <a:buFontTx/>
              <a:buChar char="-"/>
            </a:pPr>
            <a:endParaRPr lang="lv-LV" altLang="lv-LV" sz="2000" b="1" smtClean="0">
              <a:latin typeface="Arial" charset="0"/>
              <a:cs typeface="Arial" charset="0"/>
            </a:endParaRPr>
          </a:p>
          <a:p>
            <a:pPr algn="just" eaLnBrk="1" hangingPunct="1"/>
            <a:r>
              <a:rPr lang="lv-LV" altLang="lv-LV" sz="2200" smtClean="0">
                <a:solidFill>
                  <a:srgbClr val="000000"/>
                </a:solidFill>
                <a:latin typeface="Arial" charset="0"/>
                <a:cs typeface="Arial" charset="0"/>
              </a:rPr>
              <a:t>Nekādos apstākļos spriedums nav pārskatāms pēc būtības (26. un 31. pants)</a:t>
            </a:r>
          </a:p>
          <a:p>
            <a:pPr algn="just" eaLnBrk="1" hangingPunct="1">
              <a:spcAft>
                <a:spcPts val="600"/>
              </a:spcAft>
            </a:pPr>
            <a:r>
              <a:rPr lang="lv-LV" altLang="lv-LV" sz="2200" smtClean="0">
                <a:solidFill>
                  <a:srgbClr val="000000"/>
                </a:solidFill>
                <a:latin typeface="Arial" charset="0"/>
                <a:cs typeface="Arial" charset="0"/>
              </a:rPr>
              <a:t>Spriedumu pēc tā izpildes pasludināšanas </a:t>
            </a:r>
            <a:r>
              <a:rPr lang="lv-LV" altLang="lv-LV" sz="2200" b="1" smtClean="0">
                <a:solidFill>
                  <a:srgbClr val="000000"/>
                </a:solidFill>
                <a:latin typeface="Arial" charset="0"/>
                <a:cs typeface="Arial" charset="0"/>
              </a:rPr>
              <a:t>izpilda saskaņā ar izpildes valsts nacionālajām normām.</a:t>
            </a:r>
          </a:p>
          <a:p>
            <a:pPr algn="just" eaLnBrk="1" hangingPunct="1">
              <a:spcAft>
                <a:spcPts val="600"/>
              </a:spcAft>
            </a:pPr>
            <a:r>
              <a:rPr lang="lv-LV" altLang="lv-LV" sz="2200" smtClean="0">
                <a:solidFill>
                  <a:srgbClr val="000000"/>
                </a:solidFill>
                <a:latin typeface="Arial" charset="0"/>
                <a:cs typeface="Arial" charset="0"/>
              </a:rPr>
              <a:t>Pieteikumu var neatzīst vai nepasludināt par izpildāmu tikai pamatojoties uz regulas 22., 23. un 24.pantā noteiktajiem iemesliem jeb sprieduma neatzīšanas pamatiem. </a:t>
            </a:r>
          </a:p>
          <a:p>
            <a:pPr algn="just" eaLnBrk="1" hangingPunct="1">
              <a:spcAft>
                <a:spcPts val="600"/>
              </a:spcAft>
            </a:pPr>
            <a:endParaRPr lang="lv-LV" altLang="lv-LV" sz="2000" smtClean="0">
              <a:solidFill>
                <a:srgbClr val="000000"/>
              </a:solidFill>
              <a:latin typeface="Calibri" pitchFamily="34" charset="0"/>
            </a:endParaRPr>
          </a:p>
          <a:p>
            <a:pPr algn="just" eaLnBrk="1" hangingPunct="1">
              <a:lnSpc>
                <a:spcPct val="80000"/>
              </a:lnSpc>
              <a:buFontTx/>
              <a:buNone/>
            </a:pPr>
            <a:endParaRPr lang="lv-LV" altLang="lv-LV" sz="2000" b="1" smtClean="0">
              <a:latin typeface="Arial" charset="0"/>
              <a:cs typeface="Arial" charset="0"/>
            </a:endParaRPr>
          </a:p>
          <a:p>
            <a:pPr algn="just" eaLnBrk="1" hangingPunct="1">
              <a:lnSpc>
                <a:spcPct val="80000"/>
              </a:lnSpc>
              <a:buFontTx/>
              <a:buNone/>
            </a:pPr>
            <a:endParaRPr lang="lv-LV" altLang="lv-LV" sz="2000" b="1" smtClean="0">
              <a:latin typeface="Arial" charset="0"/>
              <a:cs typeface="Arial" charset="0"/>
            </a:endParaRPr>
          </a:p>
          <a:p>
            <a:pPr algn="just" eaLnBrk="1" hangingPunct="1">
              <a:lnSpc>
                <a:spcPct val="80000"/>
              </a:lnSpc>
              <a:buFontTx/>
              <a:buNone/>
            </a:pPr>
            <a:endParaRPr lang="lv-LV" altLang="lv-LV" sz="2000" b="1" smtClean="0">
              <a:latin typeface="Arial" charset="0"/>
              <a:cs typeface="Arial" charset="0"/>
            </a:endParaRPr>
          </a:p>
          <a:p>
            <a:pPr algn="just" eaLnBrk="1" hangingPunct="1">
              <a:lnSpc>
                <a:spcPct val="80000"/>
              </a:lnSpc>
              <a:buFontTx/>
              <a:buNone/>
            </a:pPr>
            <a:endParaRPr lang="lv-LV" altLang="lv-LV" sz="2000" b="1" smtClean="0">
              <a:latin typeface="Arial" charset="0"/>
              <a:cs typeface="Arial" charset="0"/>
            </a:endParaRPr>
          </a:p>
          <a:p>
            <a:pPr algn="just" eaLnBrk="1" hangingPunct="1">
              <a:lnSpc>
                <a:spcPct val="80000"/>
              </a:lnSpc>
              <a:buFontTx/>
              <a:buNone/>
            </a:pPr>
            <a:endParaRPr lang="lv-LV" altLang="lv-LV" sz="2000" b="1" smtClean="0">
              <a:latin typeface="Arial" charset="0"/>
              <a:cs typeface="Arial" charset="0"/>
            </a:endParaRPr>
          </a:p>
        </p:txBody>
      </p:sp>
      <p:sp>
        <p:nvSpPr>
          <p:cNvPr id="4" name="Rectangle 2"/>
          <p:cNvSpPr txBox="1">
            <a:spLocks noChangeArrowheads="1"/>
          </p:cNvSpPr>
          <p:nvPr/>
        </p:nvSpPr>
        <p:spPr>
          <a:xfrm>
            <a:off x="971550" y="274638"/>
            <a:ext cx="7962900" cy="922337"/>
          </a:xfrm>
          <a:prstGeom prst="rect">
            <a:avLst/>
          </a:prstGeom>
        </p:spPr>
        <p:txBody>
          <a:bodyPr anchor="b">
            <a:normAutofit/>
          </a:bodyPr>
          <a:lstStyle>
            <a:lvl1pPr>
              <a:spcBef>
                <a:spcPct val="20000"/>
              </a:spcBef>
              <a:buClr>
                <a:schemeClr val="accent1"/>
              </a:buClr>
              <a:buSzPct val="76000"/>
              <a:buFont typeface="Wingdings 2" pitchFamily="18" charset="2"/>
              <a:buChar char=""/>
              <a:defRPr sz="2400">
                <a:solidFill>
                  <a:schemeClr val="tx2"/>
                </a:solidFill>
                <a:latin typeface="Century Gothic" pitchFamily="34" charset="0"/>
              </a:defRPr>
            </a:lvl1pPr>
            <a:lvl2pPr marL="639763" indent="-273050">
              <a:spcBef>
                <a:spcPct val="20000"/>
              </a:spcBef>
              <a:buClr>
                <a:schemeClr val="accent1"/>
              </a:buClr>
              <a:buSzPct val="76000"/>
              <a:buFont typeface="Wingdings 2" pitchFamily="18" charset="2"/>
              <a:buChar char=""/>
              <a:defRPr sz="2200">
                <a:solidFill>
                  <a:schemeClr val="tx2"/>
                </a:solidFill>
                <a:latin typeface="Century Gothic" pitchFamily="34" charset="0"/>
              </a:defRPr>
            </a:lvl2pPr>
            <a:lvl3pPr indent="-228600">
              <a:spcBef>
                <a:spcPct val="20000"/>
              </a:spcBef>
              <a:buClr>
                <a:schemeClr val="accent1"/>
              </a:buClr>
              <a:buSzPct val="76000"/>
              <a:buFont typeface="Wingdings 2" pitchFamily="18" charset="2"/>
              <a:buChar char=""/>
              <a:defRPr sz="2000">
                <a:solidFill>
                  <a:schemeClr val="tx2"/>
                </a:solidFill>
                <a:latin typeface="Century Gothic" pitchFamily="34" charset="0"/>
              </a:defRPr>
            </a:lvl3pPr>
            <a:lvl4pPr marL="1123950" indent="-228600">
              <a:spcBef>
                <a:spcPct val="20000"/>
              </a:spcBef>
              <a:buClr>
                <a:schemeClr val="accent1"/>
              </a:buClr>
              <a:buSzPct val="76000"/>
              <a:buFont typeface="Wingdings 2" pitchFamily="18" charset="2"/>
              <a:buChar char=""/>
              <a:defRPr>
                <a:solidFill>
                  <a:schemeClr val="tx2"/>
                </a:solidFill>
                <a:latin typeface="Century Gothic" pitchFamily="34" charset="0"/>
              </a:defRPr>
            </a:lvl4pPr>
            <a:lvl5pPr marL="1325563" indent="-228600">
              <a:spcBef>
                <a:spcPct val="20000"/>
              </a:spcBef>
              <a:buClr>
                <a:schemeClr val="accent1"/>
              </a:buClr>
              <a:buSzPct val="76000"/>
              <a:buFont typeface="Wingdings 2" pitchFamily="18" charset="2"/>
              <a:buChar char=""/>
              <a:defRPr sz="1600">
                <a:solidFill>
                  <a:schemeClr val="tx2"/>
                </a:solidFill>
                <a:latin typeface="Century Gothic" pitchFamily="34" charset="0"/>
              </a:defRPr>
            </a:lvl5pPr>
            <a:lvl6pPr marL="1782763" indent="-228600" fontAlgn="base">
              <a:spcBef>
                <a:spcPct val="20000"/>
              </a:spcBef>
              <a:spcAft>
                <a:spcPct val="0"/>
              </a:spcAft>
              <a:buClr>
                <a:schemeClr val="accent1"/>
              </a:buClr>
              <a:buSzPct val="76000"/>
              <a:buFont typeface="Wingdings 2" pitchFamily="18" charset="2"/>
              <a:buChar char=""/>
              <a:defRPr sz="1600">
                <a:solidFill>
                  <a:schemeClr val="tx2"/>
                </a:solidFill>
                <a:latin typeface="Century Gothic" pitchFamily="34" charset="0"/>
              </a:defRPr>
            </a:lvl6pPr>
            <a:lvl7pPr marL="2239963" indent="-228600" fontAlgn="base">
              <a:spcBef>
                <a:spcPct val="20000"/>
              </a:spcBef>
              <a:spcAft>
                <a:spcPct val="0"/>
              </a:spcAft>
              <a:buClr>
                <a:schemeClr val="accent1"/>
              </a:buClr>
              <a:buSzPct val="76000"/>
              <a:buFont typeface="Wingdings 2" pitchFamily="18" charset="2"/>
              <a:buChar char=""/>
              <a:defRPr sz="1600">
                <a:solidFill>
                  <a:schemeClr val="tx2"/>
                </a:solidFill>
                <a:latin typeface="Century Gothic" pitchFamily="34" charset="0"/>
              </a:defRPr>
            </a:lvl7pPr>
            <a:lvl8pPr marL="2697163" indent="-228600" fontAlgn="base">
              <a:spcBef>
                <a:spcPct val="20000"/>
              </a:spcBef>
              <a:spcAft>
                <a:spcPct val="0"/>
              </a:spcAft>
              <a:buClr>
                <a:schemeClr val="accent1"/>
              </a:buClr>
              <a:buSzPct val="76000"/>
              <a:buFont typeface="Wingdings 2" pitchFamily="18" charset="2"/>
              <a:buChar char=""/>
              <a:defRPr sz="1600">
                <a:solidFill>
                  <a:schemeClr val="tx2"/>
                </a:solidFill>
                <a:latin typeface="Century Gothic" pitchFamily="34" charset="0"/>
              </a:defRPr>
            </a:lvl8pPr>
            <a:lvl9pPr marL="3154363" indent="-228600" fontAlgn="base">
              <a:spcBef>
                <a:spcPct val="20000"/>
              </a:spcBef>
              <a:spcAft>
                <a:spcPct val="0"/>
              </a:spcAft>
              <a:buClr>
                <a:schemeClr val="accent1"/>
              </a:buClr>
              <a:buSzPct val="76000"/>
              <a:buFont typeface="Wingdings 2" pitchFamily="18" charset="2"/>
              <a:buChar char=""/>
              <a:defRPr sz="1600">
                <a:solidFill>
                  <a:schemeClr val="tx2"/>
                </a:solidFill>
                <a:latin typeface="Century Gothic" pitchFamily="34" charset="0"/>
              </a:defRPr>
            </a:lvl9pPr>
          </a:lstStyle>
          <a:p>
            <a:pPr algn="ctr">
              <a:spcBef>
                <a:spcPct val="0"/>
              </a:spcBef>
              <a:buClrTx/>
              <a:buSzTx/>
              <a:buFontTx/>
              <a:buNone/>
              <a:defRPr/>
            </a:pPr>
            <a:r>
              <a:rPr lang="lv-LV" altLang="lv-LV" i="1" smtClean="0">
                <a:solidFill>
                  <a:srgbClr val="C00000"/>
                </a:solidFill>
                <a:effectLst>
                  <a:outerShdw blurRad="38100" dist="38100" dir="2700000" algn="tl">
                    <a:srgbClr val="000000"/>
                  </a:outerShdw>
                </a:effectLst>
              </a:rPr>
              <a:t/>
            </a:r>
            <a:br>
              <a:rPr lang="lv-LV" altLang="lv-LV" i="1" smtClean="0">
                <a:solidFill>
                  <a:srgbClr val="C00000"/>
                </a:solidFill>
                <a:effectLst>
                  <a:outerShdw blurRad="38100" dist="38100" dir="2700000" algn="tl">
                    <a:srgbClr val="000000"/>
                  </a:outerShdw>
                </a:effectLst>
              </a:rPr>
            </a:br>
            <a:r>
              <a:rPr lang="lv-LV" altLang="lv-LV" sz="2000" smtClean="0">
                <a:solidFill>
                  <a:srgbClr val="92D050"/>
                </a:solidFill>
                <a:effectLst>
                  <a:outerShdw blurRad="38100" dist="38100" dir="2700000" algn="tl">
                    <a:srgbClr val="000000"/>
                  </a:outerShdw>
                </a:effectLst>
                <a:latin typeface="Tahoma" pitchFamily="34" charset="0"/>
                <a:cs typeface="Tahoma" pitchFamily="34" charset="0"/>
              </a:rPr>
              <a:t>3.1. G</a:t>
            </a:r>
            <a:r>
              <a:rPr lang="lv-LV" altLang="lv-LV" sz="2500" smtClean="0">
                <a:solidFill>
                  <a:srgbClr val="92D050"/>
                </a:solidFill>
                <a:effectLst>
                  <a:outerShdw blurRad="38100" dist="38100" dir="2700000" algn="tl">
                    <a:srgbClr val="000000"/>
                  </a:outerShdw>
                </a:effectLst>
                <a:latin typeface="Tahoma" pitchFamily="34" charset="0"/>
                <a:cs typeface="Tahoma" pitchFamily="34" charset="0"/>
              </a:rPr>
              <a:t>alvenie principi spriedumu atzīšanā un izpildē II</a:t>
            </a:r>
            <a:endParaRPr lang="en-GB" altLang="lv-LV" smtClean="0">
              <a:solidFill>
                <a:srgbClr val="92D050"/>
              </a:solidFill>
              <a:effectLst>
                <a:outerShdw blurRad="38100" dist="38100" dir="2700000" algn="tl">
                  <a:srgbClr val="000000"/>
                </a:outerShdw>
              </a:effectLst>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042988" y="260350"/>
            <a:ext cx="7024687" cy="1143000"/>
          </a:xfrm>
        </p:spPr>
        <p:txBody>
          <a:bodyPr>
            <a:normAutofit/>
          </a:bodyPr>
          <a:lstStyle/>
          <a:p>
            <a:pPr algn="ctr" eaLnBrk="1" hangingPunct="1">
              <a:defRPr/>
            </a:pPr>
            <a:r>
              <a:rPr lang="lv-LV" altLang="lv-LV" sz="2600" smtClean="0">
                <a:solidFill>
                  <a:srgbClr val="92D050"/>
                </a:solidFill>
                <a:effectLst>
                  <a:outerShdw blurRad="38100" dist="38100" dir="2700000" algn="tl">
                    <a:srgbClr val="000000"/>
                  </a:outerShdw>
                </a:effectLst>
                <a:latin typeface="Tahoma" pitchFamily="34" charset="0"/>
                <a:cs typeface="Tahoma" pitchFamily="34" charset="0"/>
              </a:rPr>
              <a:t>3.2. S</a:t>
            </a:r>
            <a:r>
              <a:rPr lang="lv-LV" altLang="lv-LV" sz="2800" smtClean="0">
                <a:solidFill>
                  <a:srgbClr val="92D050"/>
                </a:solidFill>
                <a:effectLst>
                  <a:outerShdw blurRad="38100" dist="38100" dir="2700000" algn="tl">
                    <a:srgbClr val="000000"/>
                  </a:outerShdw>
                </a:effectLst>
                <a:latin typeface="Tahoma" pitchFamily="34" charset="0"/>
                <a:cs typeface="Tahoma" pitchFamily="34" charset="0"/>
              </a:rPr>
              <a:t>prieduma neatzīšanas pamati </a:t>
            </a:r>
            <a:endParaRPr lang="en-GB" altLang="lv-LV" sz="2600" smtClean="0">
              <a:solidFill>
                <a:srgbClr val="92D050"/>
              </a:solidFill>
              <a:effectLst>
                <a:outerShdw blurRad="38100" dist="38100" dir="2700000" algn="tl">
                  <a:srgbClr val="000000"/>
                </a:outerShdw>
              </a:effectLst>
              <a:latin typeface="Tahoma" pitchFamily="34" charset="0"/>
              <a:cs typeface="Tahoma" pitchFamily="34" charset="0"/>
            </a:endParaRPr>
          </a:p>
        </p:txBody>
      </p:sp>
      <p:sp>
        <p:nvSpPr>
          <p:cNvPr id="26627" name="Rectangle 3"/>
          <p:cNvSpPr>
            <a:spLocks noGrp="1" noChangeArrowheads="1"/>
          </p:cNvSpPr>
          <p:nvPr>
            <p:ph sz="quarter" idx="1"/>
          </p:nvPr>
        </p:nvSpPr>
        <p:spPr>
          <a:xfrm>
            <a:off x="684213" y="1484313"/>
            <a:ext cx="7920037" cy="5184775"/>
          </a:xfrm>
        </p:spPr>
        <p:txBody>
          <a:bodyPr/>
          <a:lstStyle/>
          <a:p>
            <a:pPr algn="just" eaLnBrk="1" hangingPunct="1">
              <a:lnSpc>
                <a:spcPct val="80000"/>
              </a:lnSpc>
              <a:buFontTx/>
              <a:buNone/>
            </a:pPr>
            <a:r>
              <a:rPr lang="lv-LV" altLang="lv-LV" sz="2000" b="1" smtClean="0">
                <a:solidFill>
                  <a:schemeClr val="tx1"/>
                </a:solidFill>
                <a:latin typeface="Arial" charset="0"/>
                <a:cs typeface="Arial" charset="0"/>
              </a:rPr>
              <a:t>Laulības lietās</a:t>
            </a:r>
            <a:r>
              <a:rPr lang="lv-LV" altLang="lv-LV" sz="2000" smtClean="0">
                <a:solidFill>
                  <a:schemeClr val="tx1"/>
                </a:solidFill>
                <a:latin typeface="Arial" charset="0"/>
                <a:cs typeface="Arial" charset="0"/>
              </a:rPr>
              <a:t> spriedumu neatzīšanas pamati  Latvijas tiesu praksē netiek piemēroti </a:t>
            </a:r>
          </a:p>
          <a:p>
            <a:pPr algn="just" eaLnBrk="1" hangingPunct="1">
              <a:lnSpc>
                <a:spcPct val="80000"/>
              </a:lnSpc>
              <a:buFontTx/>
              <a:buNone/>
            </a:pPr>
            <a:endParaRPr lang="lv-LV" altLang="lv-LV" sz="2000" smtClean="0">
              <a:solidFill>
                <a:schemeClr val="tx1"/>
              </a:solidFill>
              <a:latin typeface="Arial" charset="0"/>
              <a:cs typeface="Arial" charset="0"/>
            </a:endParaRPr>
          </a:p>
          <a:p>
            <a:pPr algn="just" eaLnBrk="1" hangingPunct="1">
              <a:lnSpc>
                <a:spcPct val="80000"/>
              </a:lnSpc>
              <a:buFontTx/>
              <a:buNone/>
            </a:pPr>
            <a:r>
              <a:rPr lang="lv-LV" altLang="lv-LV" sz="2000" smtClean="0">
                <a:solidFill>
                  <a:schemeClr val="tx1"/>
                </a:solidFill>
                <a:latin typeface="Arial" charset="0"/>
                <a:cs typeface="Arial" charset="0"/>
              </a:rPr>
              <a:t>Sprieduma atzīšanas vai izpildāmības pasludināšanu </a:t>
            </a:r>
            <a:r>
              <a:rPr lang="lv-LV" altLang="lv-LV" sz="2000" b="1" smtClean="0">
                <a:solidFill>
                  <a:schemeClr val="tx1"/>
                </a:solidFill>
                <a:latin typeface="Arial" charset="0"/>
                <a:cs typeface="Arial" charset="0"/>
              </a:rPr>
              <a:t>lietās par vecāku</a:t>
            </a:r>
            <a:r>
              <a:rPr lang="lv-LV" altLang="lv-LV" sz="2000" smtClean="0">
                <a:solidFill>
                  <a:schemeClr val="tx1"/>
                </a:solidFill>
                <a:latin typeface="Arial" charset="0"/>
                <a:cs typeface="Arial" charset="0"/>
              </a:rPr>
              <a:t> atbildību neatzīšanas pamati:</a:t>
            </a:r>
          </a:p>
          <a:p>
            <a:pPr lvl="1" algn="just" eaLnBrk="1" hangingPunct="1">
              <a:lnSpc>
                <a:spcPct val="80000"/>
              </a:lnSpc>
              <a:buFont typeface="Arial" charset="0"/>
              <a:buChar char="•"/>
            </a:pPr>
            <a:r>
              <a:rPr lang="lv-LV" altLang="lv-LV" sz="2000" smtClean="0">
                <a:solidFill>
                  <a:schemeClr val="tx1"/>
                </a:solidFill>
                <a:latin typeface="Arial" charset="0"/>
                <a:cs typeface="Arial" charset="0"/>
              </a:rPr>
              <a:t>acīmredzami pretrunā sabiedriskajai kārtībai un bērna interesēm </a:t>
            </a:r>
          </a:p>
          <a:p>
            <a:pPr lvl="1" algn="just" eaLnBrk="1" hangingPunct="1">
              <a:lnSpc>
                <a:spcPct val="80000"/>
              </a:lnSpc>
              <a:buFont typeface="Arial" charset="0"/>
              <a:buChar char="•"/>
            </a:pPr>
            <a:r>
              <a:rPr lang="lv-LV" altLang="lv-LV" sz="2000" smtClean="0">
                <a:solidFill>
                  <a:schemeClr val="tx1"/>
                </a:solidFill>
                <a:latin typeface="Arial" charset="0"/>
                <a:cs typeface="Arial" charset="0"/>
              </a:rPr>
              <a:t>bērns nav uzklausīts </a:t>
            </a:r>
          </a:p>
          <a:p>
            <a:pPr lvl="1" algn="just" eaLnBrk="1" hangingPunct="1">
              <a:lnSpc>
                <a:spcPct val="80000"/>
              </a:lnSpc>
              <a:buFont typeface="Arial" charset="0"/>
              <a:buChar char="•"/>
            </a:pPr>
            <a:r>
              <a:rPr lang="lv-LV" altLang="lv-LV" sz="2000" smtClean="0">
                <a:solidFill>
                  <a:schemeClr val="tx1"/>
                </a:solidFill>
                <a:latin typeface="Arial" charset="0"/>
                <a:cs typeface="Arial" charset="0"/>
              </a:rPr>
              <a:t>aizmugurisku spriedumu gadījumos – atbildētājam nesavlaicīgi vai nepienācīgā kārtā nav izsniegti tiesvedību ierosinošie dokumenti</a:t>
            </a:r>
          </a:p>
          <a:p>
            <a:pPr lvl="1" algn="just" eaLnBrk="1" hangingPunct="1">
              <a:lnSpc>
                <a:spcPct val="80000"/>
              </a:lnSpc>
              <a:buFont typeface="Arial" charset="0"/>
              <a:buChar char="•"/>
            </a:pPr>
            <a:r>
              <a:rPr lang="lv-LV" altLang="lv-LV" sz="2000" smtClean="0">
                <a:solidFill>
                  <a:schemeClr val="tx1"/>
                </a:solidFill>
                <a:latin typeface="Arial" charset="0"/>
                <a:cs typeface="Arial" charset="0"/>
              </a:rPr>
              <a:t>ir pārkāptas personas vecāku atbildības tiesības un šī persona nav uzklausīta</a:t>
            </a:r>
          </a:p>
          <a:p>
            <a:pPr lvl="1" algn="just" eaLnBrk="1" hangingPunct="1">
              <a:lnSpc>
                <a:spcPct val="80000"/>
              </a:lnSpc>
              <a:buFont typeface="Arial" charset="0"/>
              <a:buChar char="•"/>
            </a:pPr>
            <a:r>
              <a:rPr lang="lv-LV" altLang="lv-LV" sz="2000" smtClean="0">
                <a:solidFill>
                  <a:schemeClr val="tx1"/>
                </a:solidFill>
                <a:latin typeface="Arial" charset="0"/>
                <a:cs typeface="Arial" charset="0"/>
              </a:rPr>
              <a:t>nesavienojami spriedumi – atšķirīgi prioritātes kritēriji kā Briseles I Regulā – prioritāte vienmēr vēlākajam spriedumam</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971550" y="692150"/>
            <a:ext cx="7024688" cy="649288"/>
          </a:xfrm>
        </p:spPr>
        <p:txBody>
          <a:bodyPr rtlCol="0">
            <a:normAutofit/>
          </a:bodyPr>
          <a:lstStyle/>
          <a:p>
            <a:pPr algn="ctr" eaLnBrk="1" fontAlgn="auto" hangingPunct="1">
              <a:spcAft>
                <a:spcPts val="0"/>
              </a:spcAft>
              <a:defRPr/>
            </a:pPr>
            <a:r>
              <a:rPr lang="lv-LV" sz="2600" dirty="0" smtClean="0">
                <a:solidFill>
                  <a:srgbClr val="92D050"/>
                </a:solidFill>
                <a:effectLst>
                  <a:outerShdw blurRad="38100" dist="38100" dir="2700000" algn="tl">
                    <a:srgbClr val="000000">
                      <a:alpha val="43137"/>
                    </a:srgbClr>
                  </a:outerShdw>
                </a:effectLst>
                <a:latin typeface="Tahoma" pitchFamily="34" charset="0"/>
                <a:cs typeface="Tahoma" pitchFamily="34" charset="0"/>
              </a:rPr>
              <a:t>3.3. </a:t>
            </a:r>
            <a:r>
              <a:rPr lang="lv-LV" sz="2600" dirty="0" err="1" smtClean="0">
                <a:solidFill>
                  <a:srgbClr val="92D050"/>
                </a:solidFill>
                <a:effectLst>
                  <a:outerShdw blurRad="38100" dist="38100" dir="2700000" algn="tl">
                    <a:srgbClr val="000000">
                      <a:alpha val="43137"/>
                    </a:srgbClr>
                  </a:outerShdw>
                </a:effectLst>
                <a:latin typeface="Tahoma" pitchFamily="34" charset="0"/>
                <a:cs typeface="Tahoma" pitchFamily="34" charset="0"/>
              </a:rPr>
              <a:t>A</a:t>
            </a:r>
            <a:r>
              <a:rPr lang="lv-LV" sz="2800" dirty="0" err="1" smtClean="0">
                <a:solidFill>
                  <a:srgbClr val="92D050"/>
                </a:solidFill>
                <a:effectLst>
                  <a:outerShdw blurRad="38100" dist="38100" dir="2700000" algn="tl">
                    <a:srgbClr val="000000">
                      <a:alpha val="43137"/>
                    </a:srgbClr>
                  </a:outerShdw>
                </a:effectLst>
                <a:latin typeface="Calibri" charset="0"/>
              </a:rPr>
              <a:t>automātiski</a:t>
            </a:r>
            <a:r>
              <a:rPr lang="lv-LV" sz="2800" dirty="0" smtClean="0">
                <a:solidFill>
                  <a:srgbClr val="92D050"/>
                </a:solidFill>
                <a:effectLst>
                  <a:outerShdw blurRad="38100" dist="38100" dir="2700000" algn="tl">
                    <a:srgbClr val="000000">
                      <a:alpha val="43137"/>
                    </a:srgbClr>
                  </a:outerShdw>
                </a:effectLst>
                <a:latin typeface="Calibri" charset="0"/>
              </a:rPr>
              <a:t> izpildāmi spriedumi</a:t>
            </a:r>
            <a:endParaRPr lang="en-GB" sz="2600" dirty="0" smtClean="0">
              <a:solidFill>
                <a:srgbClr val="92D050"/>
              </a:solidFill>
              <a:effectLst>
                <a:outerShdw blurRad="38100" dist="38100" dir="2700000" algn="tl">
                  <a:srgbClr val="000000">
                    <a:alpha val="43137"/>
                  </a:srgbClr>
                </a:outerShdw>
              </a:effectLst>
              <a:latin typeface="Tahoma" pitchFamily="34" charset="0"/>
              <a:cs typeface="Tahoma" pitchFamily="34" charset="0"/>
            </a:endParaRPr>
          </a:p>
        </p:txBody>
      </p:sp>
      <p:sp>
        <p:nvSpPr>
          <p:cNvPr id="27651" name="Rectangle 3"/>
          <p:cNvSpPr>
            <a:spLocks noGrp="1" noChangeArrowheads="1"/>
          </p:cNvSpPr>
          <p:nvPr>
            <p:ph sz="quarter" idx="1"/>
          </p:nvPr>
        </p:nvSpPr>
        <p:spPr>
          <a:xfrm>
            <a:off x="1042988" y="1412875"/>
            <a:ext cx="8101012" cy="5688013"/>
          </a:xfrm>
        </p:spPr>
        <p:txBody>
          <a:bodyPr/>
          <a:lstStyle/>
          <a:p>
            <a:pPr algn="ctr" eaLnBrk="1" hangingPunct="1">
              <a:lnSpc>
                <a:spcPct val="80000"/>
              </a:lnSpc>
              <a:buClr>
                <a:schemeClr val="accent2"/>
              </a:buClr>
              <a:buFont typeface="Wingdings" pitchFamily="2" charset="2"/>
              <a:buNone/>
            </a:pPr>
            <a:endParaRPr lang="lv-LV" altLang="lv-LV" sz="2000" smtClean="0"/>
          </a:p>
          <a:p>
            <a:pPr algn="ctr" eaLnBrk="1" hangingPunct="1">
              <a:lnSpc>
                <a:spcPct val="80000"/>
              </a:lnSpc>
              <a:buClr>
                <a:schemeClr val="accent2"/>
              </a:buClr>
              <a:buFont typeface="Wingdings" pitchFamily="2" charset="2"/>
              <a:buNone/>
            </a:pPr>
            <a:r>
              <a:rPr lang="lv-LV" altLang="lv-LV" sz="2000" smtClean="0">
                <a:latin typeface="Tahoma" pitchFamily="34" charset="0"/>
                <a:cs typeface="Tahoma" pitchFamily="34" charset="0"/>
              </a:rPr>
              <a:t>Īpaši noteikumi, kas paredz </a:t>
            </a:r>
            <a:r>
              <a:rPr lang="lv-LV" altLang="lv-LV" sz="2000" u="sng" smtClean="0">
                <a:latin typeface="Tahoma" pitchFamily="34" charset="0"/>
                <a:cs typeface="Tahoma" pitchFamily="34" charset="0"/>
              </a:rPr>
              <a:t>automātisku</a:t>
            </a:r>
            <a:r>
              <a:rPr lang="lv-LV" altLang="lv-LV" sz="2000" smtClean="0">
                <a:latin typeface="Tahoma" pitchFamily="34" charset="0"/>
                <a:cs typeface="Tahoma" pitchFamily="34" charset="0"/>
              </a:rPr>
              <a:t> izpildi vienas dalībvalsts tiesu pieņemtajiem spriedumiem citā valstī</a:t>
            </a:r>
          </a:p>
          <a:p>
            <a:pPr algn="ctr" eaLnBrk="1" hangingPunct="1">
              <a:lnSpc>
                <a:spcPct val="80000"/>
              </a:lnSpc>
              <a:buClr>
                <a:schemeClr val="accent2"/>
              </a:buClr>
              <a:buFont typeface="Wingdings" pitchFamily="2" charset="2"/>
              <a:buNone/>
            </a:pPr>
            <a:endParaRPr lang="en-GB" altLang="lv-LV" sz="2000" smtClean="0">
              <a:latin typeface="Tahoma" pitchFamily="34" charset="0"/>
              <a:cs typeface="Tahoma" pitchFamily="34" charset="0"/>
            </a:endParaRPr>
          </a:p>
          <a:p>
            <a:pPr eaLnBrk="1" hangingPunct="1">
              <a:buClr>
                <a:schemeClr val="accent2"/>
              </a:buClr>
              <a:buFont typeface="Wingdings" pitchFamily="2" charset="2"/>
              <a:buChar char="q"/>
            </a:pPr>
            <a:r>
              <a:rPr lang="lv-LV" altLang="lv-LV" sz="2000" i="1" smtClean="0">
                <a:latin typeface="Tahoma" pitchFamily="34" charset="0"/>
                <a:cs typeface="Tahoma" pitchFamily="34" charset="0"/>
              </a:rPr>
              <a:t>Spriedums par saskarsmes tiesībām</a:t>
            </a:r>
          </a:p>
          <a:p>
            <a:pPr eaLnBrk="1" hangingPunct="1">
              <a:buClr>
                <a:schemeClr val="accent2"/>
              </a:buClr>
              <a:buFont typeface="Wingdings" pitchFamily="2" charset="2"/>
              <a:buChar char="q"/>
            </a:pPr>
            <a:r>
              <a:rPr lang="lv-LV" altLang="lv-LV" sz="2000" i="1" smtClean="0">
                <a:latin typeface="Tahoma" pitchFamily="34" charset="0"/>
                <a:cs typeface="Tahoma" pitchFamily="34" charset="0"/>
              </a:rPr>
              <a:t>Bērna pastāvīgās dzīvesvietas valsts tiesas spriedums pēc citas dalībvalsts nolēmuma par bērna neatdošanu atpakaļ </a:t>
            </a:r>
          </a:p>
          <a:p>
            <a:pPr algn="just" eaLnBrk="1" hangingPunct="1">
              <a:lnSpc>
                <a:spcPct val="80000"/>
              </a:lnSpc>
              <a:buFontTx/>
              <a:buChar char="-"/>
            </a:pPr>
            <a:endParaRPr lang="lv-LV" altLang="lv-LV" sz="2000" b="1" smtClean="0">
              <a:latin typeface="Arial" charset="0"/>
              <a:cs typeface="Arial" charset="0"/>
            </a:endParaRPr>
          </a:p>
        </p:txBody>
      </p:sp>
      <p:graphicFrame>
        <p:nvGraphicFramePr>
          <p:cNvPr id="4" name="Diagram 3"/>
          <p:cNvGraphicFramePr/>
          <p:nvPr/>
        </p:nvGraphicFramePr>
        <p:xfrm>
          <a:off x="1259632" y="3645024"/>
          <a:ext cx="7884368" cy="24482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6" name="Straight Connector 5"/>
          <p:cNvCxnSpPr/>
          <p:nvPr/>
        </p:nvCxnSpPr>
        <p:spPr>
          <a:xfrm rot="10800000">
            <a:off x="3995738" y="4437063"/>
            <a:ext cx="2305050" cy="863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flipV="1">
            <a:off x="3995738" y="4437063"/>
            <a:ext cx="2376487" cy="863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685800" y="277813"/>
            <a:ext cx="8305800" cy="1936750"/>
          </a:xfrm>
        </p:spPr>
        <p:txBody>
          <a:bodyPr rtlCol="0">
            <a:normAutofit/>
          </a:bodyPr>
          <a:lstStyle/>
          <a:p>
            <a:pPr algn="ctr" eaLnBrk="1" fontAlgn="auto" hangingPunct="1">
              <a:spcAft>
                <a:spcPts val="0"/>
              </a:spcAft>
              <a:defRPr/>
            </a:pPr>
            <a:r>
              <a:rPr lang="lv-LV" sz="1400" dirty="0" smtClean="0">
                <a:solidFill>
                  <a:srgbClr val="C0654C"/>
                </a:solidFill>
                <a:effectLst>
                  <a:outerShdw blurRad="38100" dist="38100" dir="2700000" algn="tl">
                    <a:srgbClr val="C0C0C0"/>
                  </a:outerShdw>
                </a:effectLst>
              </a:rPr>
              <a:t/>
            </a:r>
            <a:br>
              <a:rPr lang="lv-LV" sz="1400" dirty="0" smtClean="0">
                <a:solidFill>
                  <a:srgbClr val="C0654C"/>
                </a:solidFill>
                <a:effectLst>
                  <a:outerShdw blurRad="38100" dist="38100" dir="2700000" algn="tl">
                    <a:srgbClr val="C0C0C0"/>
                  </a:outerShdw>
                </a:effectLst>
              </a:rPr>
            </a:br>
            <a:r>
              <a:rPr lang="lv-LV" sz="900" dirty="0" smtClean="0">
                <a:solidFill>
                  <a:srgbClr val="C0654C"/>
                </a:solidFill>
                <a:effectLst>
                  <a:outerShdw blurRad="38100" dist="38100" dir="2700000" algn="tl">
                    <a:srgbClr val="C0C0C0"/>
                  </a:outerShdw>
                </a:effectLst>
                <a:latin typeface="Arial" charset="0"/>
                <a:cs typeface="Arial" charset="0"/>
              </a:rPr>
              <a:t> </a:t>
            </a:r>
            <a:r>
              <a:rPr lang="lv-LV" sz="900" dirty="0" smtClean="0">
                <a:solidFill>
                  <a:srgbClr val="C0654C"/>
                </a:solidFill>
                <a:effectLst>
                  <a:outerShdw blurRad="38100" dist="38100" dir="2700000" algn="tl">
                    <a:srgbClr val="C0C0C0"/>
                  </a:outerShdw>
                </a:effectLst>
                <a:cs typeface="Times New Roman" pitchFamily="18" charset="0"/>
              </a:rPr>
              <a:t/>
            </a:r>
            <a:br>
              <a:rPr lang="lv-LV" sz="900" dirty="0" smtClean="0">
                <a:solidFill>
                  <a:srgbClr val="C0654C"/>
                </a:solidFill>
                <a:effectLst>
                  <a:outerShdw blurRad="38100" dist="38100" dir="2700000" algn="tl">
                    <a:srgbClr val="C0C0C0"/>
                  </a:outerShdw>
                </a:effectLst>
                <a:cs typeface="Times New Roman" pitchFamily="18" charset="0"/>
              </a:rPr>
            </a:br>
            <a:endParaRPr lang="lv-LV" sz="2700" b="1" dirty="0" smtClean="0">
              <a:effectLst>
                <a:outerShdw blurRad="38100" dist="38100" dir="2700000" algn="tl">
                  <a:srgbClr val="C0C0C0"/>
                </a:outerShdw>
              </a:effectLst>
              <a:cs typeface="Times New Roman" pitchFamily="18" charset="0"/>
            </a:endParaRPr>
          </a:p>
        </p:txBody>
      </p:sp>
      <p:sp>
        <p:nvSpPr>
          <p:cNvPr id="28675" name="Rectangle 3"/>
          <p:cNvSpPr>
            <a:spLocks noGrp="1" noChangeArrowheads="1"/>
          </p:cNvSpPr>
          <p:nvPr>
            <p:ph idx="1"/>
          </p:nvPr>
        </p:nvSpPr>
        <p:spPr>
          <a:xfrm>
            <a:off x="1357313" y="2071688"/>
            <a:ext cx="7031037" cy="4105275"/>
          </a:xfrm>
        </p:spPr>
        <p:txBody>
          <a:bodyPr/>
          <a:lstStyle/>
          <a:p>
            <a:pPr marL="685800" lvl="2" indent="0" algn="ctr" eaLnBrk="1" hangingPunct="1">
              <a:buFont typeface="Wingdings 2" pitchFamily="18" charset="2"/>
              <a:buNone/>
            </a:pPr>
            <a:r>
              <a:rPr lang="lv-LV" altLang="lv-LV" sz="3000" b="1" smtClean="0">
                <a:solidFill>
                  <a:srgbClr val="92D050"/>
                </a:solidFill>
                <a:latin typeface="Arial" charset="0"/>
                <a:cs typeface="Arial" charset="0"/>
              </a:rPr>
              <a:t>4. B</a:t>
            </a:r>
            <a:r>
              <a:rPr lang="lv-LV" altLang="lv-LV" sz="2600" b="1" smtClean="0">
                <a:solidFill>
                  <a:srgbClr val="92D050"/>
                </a:solidFill>
                <a:latin typeface="Arial" charset="0"/>
                <a:cs typeface="Arial" charset="0"/>
              </a:rPr>
              <a:t>ērnu pārrobežu nolaupīšanas civiltiesiskie aspekti</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Rectangle 3"/>
          <p:cNvSpPr>
            <a:spLocks noGrp="1" noChangeArrowheads="1"/>
          </p:cNvSpPr>
          <p:nvPr>
            <p:ph idx="1"/>
          </p:nvPr>
        </p:nvSpPr>
        <p:spPr>
          <a:xfrm>
            <a:off x="250825" y="1557338"/>
            <a:ext cx="8208963" cy="4897437"/>
          </a:xfrm>
        </p:spPr>
        <p:txBody>
          <a:bodyPr rtlCol="0">
            <a:normAutofit fontScale="85000" lnSpcReduction="20000"/>
          </a:bodyPr>
          <a:lstStyle/>
          <a:p>
            <a:pPr marL="365760" indent="-283464" algn="just" eaLnBrk="1" fontAlgn="auto" hangingPunct="1">
              <a:lnSpc>
                <a:spcPct val="80000"/>
              </a:lnSpc>
              <a:spcAft>
                <a:spcPts val="0"/>
              </a:spcAft>
              <a:buFont typeface="Wingdings 2" pitchFamily="18" charset="2"/>
              <a:buNone/>
              <a:defRPr/>
            </a:pPr>
            <a:endParaRPr lang="lv-LV" sz="2100" dirty="0">
              <a:solidFill>
                <a:schemeClr val="tx1"/>
              </a:solidFill>
              <a:latin typeface="Times New Roman" pitchFamily="18" charset="0"/>
              <a:cs typeface="Times New Roman" pitchFamily="18" charset="0"/>
            </a:endParaRPr>
          </a:p>
          <a:p>
            <a:pPr marL="425196" indent="-342900" algn="just" eaLnBrk="1" fontAlgn="auto" hangingPunct="1">
              <a:lnSpc>
                <a:spcPct val="80000"/>
              </a:lnSpc>
              <a:spcAft>
                <a:spcPts val="0"/>
              </a:spcAft>
              <a:defRPr/>
            </a:pPr>
            <a:r>
              <a:rPr lang="lv-LV" sz="2100" dirty="0" smtClean="0">
                <a:solidFill>
                  <a:schemeClr val="tx1"/>
                </a:solidFill>
                <a:latin typeface="Times New Roman" pitchFamily="18" charset="0"/>
                <a:cs typeface="Times New Roman" pitchFamily="18" charset="0"/>
              </a:rPr>
              <a:t>	Latvijā </a:t>
            </a:r>
            <a:r>
              <a:rPr lang="lv-LV" sz="2100" dirty="0">
                <a:solidFill>
                  <a:schemeClr val="tx1"/>
                </a:solidFill>
                <a:latin typeface="Times New Roman" pitchFamily="18" charset="0"/>
                <a:cs typeface="Times New Roman" pitchFamily="18" charset="0"/>
              </a:rPr>
              <a:t>Hāgas konvencija ir spēkā kopš 2002.gada 1.februāra;</a:t>
            </a:r>
          </a:p>
          <a:p>
            <a:pPr marL="365760" indent="-283464" algn="just" eaLnBrk="1" fontAlgn="auto" hangingPunct="1">
              <a:lnSpc>
                <a:spcPct val="80000"/>
              </a:lnSpc>
              <a:spcAft>
                <a:spcPts val="0"/>
              </a:spcAft>
              <a:buFont typeface="Wingdings" pitchFamily="2" charset="2"/>
              <a:buNone/>
              <a:defRPr/>
            </a:pPr>
            <a:endParaRPr lang="lv-LV" sz="2100" b="1" dirty="0" smtClean="0">
              <a:solidFill>
                <a:schemeClr val="tx1"/>
              </a:solidFill>
              <a:latin typeface="Times New Roman" pitchFamily="18" charset="0"/>
            </a:endParaRPr>
          </a:p>
          <a:p>
            <a:pPr marL="425196" indent="-342900" algn="just" eaLnBrk="1" fontAlgn="auto" hangingPunct="1">
              <a:lnSpc>
                <a:spcPct val="80000"/>
              </a:lnSpc>
              <a:spcAft>
                <a:spcPts val="0"/>
              </a:spcAft>
              <a:defRPr/>
            </a:pPr>
            <a:r>
              <a:rPr lang="lv-LV" sz="2100" i="1" dirty="0" smtClean="0">
                <a:solidFill>
                  <a:schemeClr val="tx1"/>
                </a:solidFill>
                <a:latin typeface="Times New Roman" pitchFamily="18" charset="0"/>
                <a:cs typeface="Times New Roman" pitchFamily="18" charset="0"/>
              </a:rPr>
              <a:t>Galvenie mērķi</a:t>
            </a:r>
            <a:r>
              <a:rPr lang="lv-LV" sz="2100" dirty="0" smtClean="0">
                <a:solidFill>
                  <a:schemeClr val="tx1"/>
                </a:solidFill>
                <a:latin typeface="Times New Roman" pitchFamily="18" charset="0"/>
                <a:cs typeface="Times New Roman" pitchFamily="18" charset="0"/>
              </a:rPr>
              <a:t>:</a:t>
            </a:r>
          </a:p>
          <a:p>
            <a:pPr marL="365760" indent="-283464" algn="just" eaLnBrk="1" fontAlgn="auto" hangingPunct="1">
              <a:lnSpc>
                <a:spcPct val="120000"/>
              </a:lnSpc>
              <a:spcAft>
                <a:spcPts val="0"/>
              </a:spcAft>
              <a:buFont typeface="Wingdings" pitchFamily="2" charset="2"/>
              <a:buChar char="ü"/>
              <a:defRPr/>
            </a:pPr>
            <a:r>
              <a:rPr lang="lv-LV" sz="2100" dirty="0" smtClean="0">
                <a:solidFill>
                  <a:schemeClr val="tx1"/>
                </a:solidFill>
                <a:latin typeface="Times New Roman" pitchFamily="18" charset="0"/>
                <a:cs typeface="Times New Roman" pitchFamily="18" charset="0"/>
              </a:rPr>
              <a:t>aizsargāt bērnus no nelabvēlīgās ietekmes, ko radījusi viņu prettiesiska aizvešana vai aizturēšana, </a:t>
            </a:r>
          </a:p>
          <a:p>
            <a:pPr marL="365760" indent="-283464" algn="just" eaLnBrk="1" fontAlgn="auto" hangingPunct="1">
              <a:lnSpc>
                <a:spcPct val="120000"/>
              </a:lnSpc>
              <a:spcAft>
                <a:spcPts val="0"/>
              </a:spcAft>
              <a:buFont typeface="Wingdings" pitchFamily="2" charset="2"/>
              <a:buChar char="ü"/>
              <a:defRPr/>
            </a:pPr>
            <a:r>
              <a:rPr lang="lv-LV" sz="2100" dirty="0" smtClean="0">
                <a:solidFill>
                  <a:schemeClr val="tx1"/>
                </a:solidFill>
                <a:latin typeface="Times New Roman" pitchFamily="18" charset="0"/>
                <a:cs typeface="Times New Roman" pitchFamily="18" charset="0"/>
              </a:rPr>
              <a:t>paredzēt rīcību, kas nodrošinātu bērnu ātru atgriešanu to parastās dzīvesvietas valstī; </a:t>
            </a:r>
          </a:p>
          <a:p>
            <a:pPr marL="365760" indent="-283464" algn="just" eaLnBrk="1" fontAlgn="auto" hangingPunct="1">
              <a:lnSpc>
                <a:spcPct val="120000"/>
              </a:lnSpc>
              <a:spcAft>
                <a:spcPts val="0"/>
              </a:spcAft>
              <a:buFont typeface="Wingdings" pitchFamily="2" charset="2"/>
              <a:buChar char="ü"/>
              <a:defRPr/>
            </a:pPr>
            <a:r>
              <a:rPr lang="lv-LV" sz="2100" dirty="0" smtClean="0">
                <a:solidFill>
                  <a:schemeClr val="tx1"/>
                </a:solidFill>
                <a:latin typeface="Times New Roman" pitchFamily="18" charset="0"/>
                <a:cs typeface="Times New Roman" pitchFamily="18" charset="0"/>
              </a:rPr>
              <a:t>aizsargāt to personu tiesības un intereses, kurām ir tiesisks pamats īstenot aizgādību vai aizbildnību par bērnu. </a:t>
            </a:r>
          </a:p>
          <a:p>
            <a:pPr marL="365760" indent="-283464" algn="just" eaLnBrk="1" fontAlgn="auto" hangingPunct="1">
              <a:lnSpc>
                <a:spcPct val="120000"/>
              </a:lnSpc>
              <a:spcAft>
                <a:spcPts val="0"/>
              </a:spcAft>
              <a:buFont typeface="Wingdings" pitchFamily="2" charset="2"/>
              <a:buChar char="ü"/>
              <a:defRPr/>
            </a:pPr>
            <a:endParaRPr lang="lv-LV" sz="2100" dirty="0" smtClean="0">
              <a:solidFill>
                <a:schemeClr val="tx1"/>
              </a:solidFill>
              <a:latin typeface="Times New Roman" pitchFamily="18" charset="0"/>
              <a:cs typeface="Times New Roman" pitchFamily="18" charset="0"/>
            </a:endParaRPr>
          </a:p>
          <a:p>
            <a:pPr marL="425196" indent="-342900" algn="just" eaLnBrk="1" fontAlgn="auto" hangingPunct="1">
              <a:lnSpc>
                <a:spcPct val="120000"/>
              </a:lnSpc>
              <a:spcAft>
                <a:spcPts val="0"/>
              </a:spcAft>
              <a:defRPr/>
            </a:pPr>
            <a:r>
              <a:rPr lang="lv-LV" sz="2000" dirty="0" smtClean="0">
                <a:solidFill>
                  <a:schemeClr val="tx1"/>
                </a:solidFill>
              </a:rPr>
              <a:t>Kopš 2015.gada 1.marta bērnu </a:t>
            </a:r>
            <a:r>
              <a:rPr lang="lv-LV" sz="2000" dirty="0">
                <a:solidFill>
                  <a:schemeClr val="tx1"/>
                </a:solidFill>
              </a:rPr>
              <a:t>pārrobežu prettiesiskas aizvešanas un aizturēšanas lietas turpmāk </a:t>
            </a:r>
            <a:r>
              <a:rPr lang="lv-LV" sz="2000" dirty="0" smtClean="0">
                <a:solidFill>
                  <a:schemeClr val="tx1"/>
                </a:solidFill>
              </a:rPr>
              <a:t>iztiesā </a:t>
            </a:r>
            <a:r>
              <a:rPr lang="lv-LV" sz="2000" dirty="0">
                <a:solidFill>
                  <a:schemeClr val="tx1"/>
                </a:solidFill>
              </a:rPr>
              <a:t>Rīgas pilsētas Ziemeļu rajona tiesa.</a:t>
            </a:r>
            <a:endParaRPr lang="lv-LV" sz="2100" dirty="0" smtClean="0">
              <a:solidFill>
                <a:schemeClr val="tx1"/>
              </a:solidFill>
              <a:latin typeface="Times New Roman" pitchFamily="18" charset="0"/>
              <a:cs typeface="Times New Roman" pitchFamily="18" charset="0"/>
            </a:endParaRPr>
          </a:p>
          <a:p>
            <a:pPr marL="365760" indent="-283464" algn="just" eaLnBrk="1" fontAlgn="auto" hangingPunct="1">
              <a:lnSpc>
                <a:spcPct val="80000"/>
              </a:lnSpc>
              <a:spcAft>
                <a:spcPts val="0"/>
              </a:spcAft>
              <a:buFont typeface="Wingdings 3"/>
              <a:buNone/>
              <a:defRPr/>
            </a:pPr>
            <a:endParaRPr lang="lv-LV" sz="2100" dirty="0" smtClean="0">
              <a:latin typeface="Times New Roman" pitchFamily="18" charset="0"/>
              <a:cs typeface="Times New Roman" pitchFamily="18" charset="0"/>
            </a:endParaRPr>
          </a:p>
          <a:p>
            <a:pPr marL="365760" indent="-283464" algn="just" eaLnBrk="1" fontAlgn="auto" hangingPunct="1">
              <a:lnSpc>
                <a:spcPct val="80000"/>
              </a:lnSpc>
              <a:spcAft>
                <a:spcPts val="0"/>
              </a:spcAft>
              <a:buFont typeface="Wingdings 3"/>
              <a:buNone/>
              <a:defRPr/>
            </a:pPr>
            <a:endParaRPr lang="lv-LV" sz="2100" dirty="0" smtClean="0">
              <a:latin typeface="Times New Roman" pitchFamily="18" charset="0"/>
              <a:cs typeface="Times New Roman" pitchFamily="18" charset="0"/>
            </a:endParaRPr>
          </a:p>
          <a:p>
            <a:pPr marL="365760" indent="-283464" algn="just" eaLnBrk="1" fontAlgn="auto" hangingPunct="1">
              <a:lnSpc>
                <a:spcPct val="80000"/>
              </a:lnSpc>
              <a:spcAft>
                <a:spcPts val="0"/>
              </a:spcAft>
              <a:buFont typeface="Wingdings" pitchFamily="2" charset="2"/>
              <a:buChar char="ü"/>
              <a:defRPr/>
            </a:pPr>
            <a:endParaRPr lang="lv-LV" dirty="0">
              <a:latin typeface="Times New Roman" pitchFamily="18" charset="0"/>
              <a:cs typeface="Times New Roman" pitchFamily="18" charset="0"/>
            </a:endParaRPr>
          </a:p>
          <a:p>
            <a:pPr marL="365760" indent="-283464" eaLnBrk="1" fontAlgn="auto" hangingPunct="1">
              <a:lnSpc>
                <a:spcPct val="80000"/>
              </a:lnSpc>
              <a:spcAft>
                <a:spcPts val="0"/>
              </a:spcAft>
              <a:buFont typeface="Wingdings" pitchFamily="2" charset="2"/>
              <a:buNone/>
              <a:defRPr/>
            </a:pPr>
            <a:r>
              <a:rPr lang="en-GB" sz="1400" b="1" dirty="0">
                <a:latin typeface="Times New Roman" pitchFamily="18" charset="0"/>
              </a:rPr>
              <a:t/>
            </a:r>
            <a:br>
              <a:rPr lang="en-GB" sz="1400" b="1" dirty="0">
                <a:latin typeface="Times New Roman" pitchFamily="18" charset="0"/>
              </a:rPr>
            </a:br>
            <a:endParaRPr lang="lv-LV" sz="1400" b="1" dirty="0">
              <a:latin typeface="Times New Roman" pitchFamily="18" charset="0"/>
            </a:endParaRPr>
          </a:p>
        </p:txBody>
      </p:sp>
      <p:sp>
        <p:nvSpPr>
          <p:cNvPr id="29699" name="Rectangle 2"/>
          <p:cNvSpPr>
            <a:spLocks noGrp="1" noChangeArrowheads="1"/>
          </p:cNvSpPr>
          <p:nvPr>
            <p:ph type="title"/>
          </p:nvPr>
        </p:nvSpPr>
        <p:spPr>
          <a:xfrm>
            <a:off x="838200" y="260350"/>
            <a:ext cx="8305800" cy="1081088"/>
          </a:xfrm>
        </p:spPr>
        <p:txBody>
          <a:bodyPr/>
          <a:lstStyle/>
          <a:p>
            <a:pPr algn="ctr" eaLnBrk="1" hangingPunct="1"/>
            <a:r>
              <a:rPr lang="lv-LV" altLang="lv-LV" sz="2000" b="1" smtClean="0">
                <a:solidFill>
                  <a:srgbClr val="92D050"/>
                </a:solidFill>
                <a:latin typeface="Arial" charset="0"/>
                <a:cs typeface="Arial" charset="0"/>
              </a:rPr>
              <a:t>Hāgas konvencijas galvenie darbības principi </a:t>
            </a:r>
            <a:endParaRPr lang="lv-LV" altLang="lv-LV" sz="1800" b="1" smtClean="0">
              <a:solidFill>
                <a:srgbClr val="92D050"/>
              </a:solidFill>
              <a:latin typeface="Arial" charset="0"/>
              <a:cs typeface="Arial"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idx="1"/>
          </p:nvPr>
        </p:nvSpPr>
        <p:spPr>
          <a:xfrm>
            <a:off x="250825" y="1557338"/>
            <a:ext cx="8208963" cy="4897437"/>
          </a:xfrm>
        </p:spPr>
        <p:txBody>
          <a:bodyPr/>
          <a:lstStyle/>
          <a:p>
            <a:pPr marL="365125" indent="-282575" algn="just" eaLnBrk="1" hangingPunct="1">
              <a:lnSpc>
                <a:spcPct val="80000"/>
              </a:lnSpc>
              <a:buFont typeface="Wingdings 2" pitchFamily="18" charset="2"/>
              <a:buNone/>
            </a:pPr>
            <a:r>
              <a:rPr lang="lv-LV" altLang="lv-LV" sz="2100" smtClean="0">
                <a:latin typeface="Times New Roman" pitchFamily="18" charset="0"/>
                <a:cs typeface="Times New Roman" pitchFamily="18" charset="0"/>
              </a:rPr>
              <a:t>TM Tiesiskās sadarbības departamenta Bērnu lietas sadarbības nodaļas vadītājs Agris Skudra informē </a:t>
            </a:r>
            <a:r>
              <a:rPr lang="lv-LV" altLang="lv-LV" sz="2100" smtClean="0">
                <a:latin typeface="Times New Roman" pitchFamily="18" charset="0"/>
                <a:cs typeface="Times New Roman" pitchFamily="18" charset="0"/>
                <a:sym typeface="Wingdings" pitchFamily="2" charset="2"/>
              </a:rPr>
              <a:t></a:t>
            </a:r>
          </a:p>
          <a:p>
            <a:pPr marL="365125" indent="-282575" algn="just" eaLnBrk="1" hangingPunct="1">
              <a:lnSpc>
                <a:spcPct val="80000"/>
              </a:lnSpc>
              <a:buFont typeface="Wingdings 2" pitchFamily="18" charset="2"/>
              <a:buNone/>
            </a:pPr>
            <a:endParaRPr lang="lv-LV" altLang="lv-LV" sz="2100" smtClean="0">
              <a:latin typeface="Times New Roman" pitchFamily="18" charset="0"/>
              <a:cs typeface="Times New Roman" pitchFamily="18" charset="0"/>
              <a:sym typeface="Wingdings" pitchFamily="2" charset="2"/>
            </a:endParaRPr>
          </a:p>
          <a:p>
            <a:pPr marL="365125" indent="-282575" algn="just" eaLnBrk="1" hangingPunct="1">
              <a:lnSpc>
                <a:spcPct val="80000"/>
              </a:lnSpc>
              <a:buFont typeface="Wingdings 2" pitchFamily="18" charset="2"/>
              <a:buNone/>
            </a:pPr>
            <a:endParaRPr lang="lv-LV" altLang="lv-LV" smtClean="0">
              <a:latin typeface="Times New Roman" pitchFamily="18" charset="0"/>
              <a:cs typeface="Times New Roman" pitchFamily="18" charset="0"/>
            </a:endParaRPr>
          </a:p>
          <a:p>
            <a:pPr marL="365125" indent="-282575" eaLnBrk="1" hangingPunct="1">
              <a:lnSpc>
                <a:spcPct val="80000"/>
              </a:lnSpc>
              <a:buFont typeface="Wingdings" pitchFamily="2" charset="2"/>
              <a:buNone/>
            </a:pPr>
            <a:r>
              <a:rPr lang="en-GB" altLang="lv-LV" sz="1400" b="1" smtClean="0">
                <a:latin typeface="Times New Roman" pitchFamily="18" charset="0"/>
              </a:rPr>
              <a:t/>
            </a:r>
            <a:br>
              <a:rPr lang="en-GB" altLang="lv-LV" sz="1400" b="1" smtClean="0">
                <a:latin typeface="Times New Roman" pitchFamily="18" charset="0"/>
              </a:rPr>
            </a:br>
            <a:endParaRPr lang="lv-LV" altLang="lv-LV" sz="1400" b="1" smtClean="0">
              <a:latin typeface="Times New Roman" pitchFamily="18" charset="0"/>
            </a:endParaRPr>
          </a:p>
        </p:txBody>
      </p:sp>
      <p:sp>
        <p:nvSpPr>
          <p:cNvPr id="30723" name="Rectangle 2"/>
          <p:cNvSpPr>
            <a:spLocks noGrp="1" noChangeArrowheads="1"/>
          </p:cNvSpPr>
          <p:nvPr>
            <p:ph type="title"/>
          </p:nvPr>
        </p:nvSpPr>
        <p:spPr>
          <a:xfrm>
            <a:off x="838200" y="260350"/>
            <a:ext cx="8305800" cy="1081088"/>
          </a:xfrm>
        </p:spPr>
        <p:txBody>
          <a:bodyPr/>
          <a:lstStyle/>
          <a:p>
            <a:pPr algn="ctr" eaLnBrk="1" hangingPunct="1"/>
            <a:r>
              <a:rPr lang="lv-LV" altLang="lv-LV" sz="2000" b="1" smtClean="0">
                <a:solidFill>
                  <a:srgbClr val="92D050"/>
                </a:solidFill>
                <a:latin typeface="Arial" charset="0"/>
                <a:cs typeface="Arial" charset="0"/>
              </a:rPr>
              <a:t>Statistikas dati </a:t>
            </a:r>
            <a:endParaRPr lang="lv-LV" altLang="lv-LV" sz="1800" b="1" smtClean="0">
              <a:solidFill>
                <a:srgbClr val="92D050"/>
              </a:solidFill>
              <a:latin typeface="Arial" charset="0"/>
              <a:cs typeface="Arial" charset="0"/>
            </a:endParaRPr>
          </a:p>
        </p:txBody>
      </p:sp>
      <p:pic>
        <p:nvPicPr>
          <p:cNvPr id="307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57188"/>
            <a:ext cx="12049125" cy="6143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Rectangle 3"/>
          <p:cNvSpPr>
            <a:spLocks noGrp="1" noChangeArrowheads="1"/>
          </p:cNvSpPr>
          <p:nvPr>
            <p:ph idx="1"/>
          </p:nvPr>
        </p:nvSpPr>
        <p:spPr>
          <a:xfrm>
            <a:off x="250825" y="1557338"/>
            <a:ext cx="8208963" cy="4897437"/>
          </a:xfrm>
        </p:spPr>
        <p:txBody>
          <a:bodyPr rtlCol="0">
            <a:normAutofit fontScale="92500" lnSpcReduction="20000"/>
          </a:bodyPr>
          <a:lstStyle/>
          <a:p>
            <a:pPr marL="365760" indent="-283464" algn="just" eaLnBrk="1" fontAlgn="auto" hangingPunct="1">
              <a:lnSpc>
                <a:spcPct val="80000"/>
              </a:lnSpc>
              <a:spcAft>
                <a:spcPts val="0"/>
              </a:spcAft>
              <a:buFont typeface="Wingdings 2" pitchFamily="18" charset="2"/>
              <a:buNone/>
              <a:defRPr/>
            </a:pPr>
            <a:endParaRPr lang="lv-LV" sz="2100" dirty="0" smtClean="0">
              <a:solidFill>
                <a:schemeClr val="tx1"/>
              </a:solidFill>
              <a:latin typeface="Times New Roman" pitchFamily="18" charset="0"/>
              <a:cs typeface="Times New Roman" pitchFamily="18" charset="0"/>
            </a:endParaRPr>
          </a:p>
          <a:p>
            <a:pPr marL="366713" lvl="1" indent="0" algn="just" eaLnBrk="1" hangingPunct="1">
              <a:buFont typeface="Wingdings 2" pitchFamily="18" charset="2"/>
              <a:buNone/>
              <a:defRPr/>
            </a:pPr>
            <a:r>
              <a:rPr lang="lv-LV" sz="2400" dirty="0" smtClean="0">
                <a:solidFill>
                  <a:schemeClr val="tx1"/>
                </a:solidFill>
                <a:latin typeface="Times New Roman" panose="02020603050405020304" pitchFamily="18" charset="0"/>
                <a:cs typeface="Times New Roman" panose="02020603050405020304" pitchFamily="18" charset="0"/>
              </a:rPr>
              <a:t>Vairāk </a:t>
            </a:r>
            <a:r>
              <a:rPr lang="lv-LV" sz="2400" dirty="0">
                <a:solidFill>
                  <a:schemeClr val="tx1"/>
                </a:solidFill>
                <a:latin typeface="Times New Roman" panose="02020603050405020304" pitchFamily="18" charset="0"/>
                <a:cs typeface="Times New Roman" panose="02020603050405020304" pitchFamily="18" charset="0"/>
              </a:rPr>
              <a:t>lietu, kad bērnus izved no Latvijas;</a:t>
            </a:r>
            <a:endParaRPr lang="lv-LV" sz="1800" dirty="0">
              <a:solidFill>
                <a:schemeClr val="tx1"/>
              </a:solidFill>
              <a:latin typeface="Times New Roman" panose="02020603050405020304" pitchFamily="18" charset="0"/>
              <a:cs typeface="Times New Roman" panose="02020603050405020304" pitchFamily="18" charset="0"/>
            </a:endParaRPr>
          </a:p>
          <a:p>
            <a:pPr marL="366713" lvl="1" indent="0" algn="just" eaLnBrk="1" hangingPunct="1">
              <a:buFont typeface="Wingdings 2" pitchFamily="18" charset="2"/>
              <a:buNone/>
              <a:defRPr/>
            </a:pPr>
            <a:r>
              <a:rPr lang="lv-LV" sz="2400" dirty="0">
                <a:solidFill>
                  <a:schemeClr val="tx1"/>
                </a:solidFill>
                <a:latin typeface="Times New Roman" panose="02020603050405020304" pitchFamily="18" charset="0"/>
                <a:cs typeface="Times New Roman" panose="02020603050405020304" pitchFamily="18" charset="0"/>
              </a:rPr>
              <a:t>Ārvalsts tiesas pārsvarā lemj par bērnu atgriešanos;</a:t>
            </a:r>
            <a:endParaRPr lang="lv-LV" sz="1800" dirty="0">
              <a:solidFill>
                <a:schemeClr val="tx1"/>
              </a:solidFill>
              <a:latin typeface="Times New Roman" panose="02020603050405020304" pitchFamily="18" charset="0"/>
              <a:cs typeface="Times New Roman" panose="02020603050405020304" pitchFamily="18" charset="0"/>
            </a:endParaRPr>
          </a:p>
          <a:p>
            <a:pPr marL="366713" lvl="1" indent="0" algn="just" eaLnBrk="1" hangingPunct="1">
              <a:buFont typeface="Wingdings 2" pitchFamily="18" charset="2"/>
              <a:buNone/>
              <a:defRPr/>
            </a:pPr>
            <a:r>
              <a:rPr lang="lv-LV" sz="2400" dirty="0">
                <a:solidFill>
                  <a:schemeClr val="tx1"/>
                </a:solidFill>
                <a:latin typeface="Times New Roman" panose="02020603050405020304" pitchFamily="18" charset="0"/>
                <a:cs typeface="Times New Roman" panose="02020603050405020304" pitchFamily="18" charset="0"/>
              </a:rPr>
              <a:t>Latvijas tiesas pārsvarā lemj par bērnu neatgriešanos; </a:t>
            </a:r>
            <a:endParaRPr lang="lv-LV" sz="1800" dirty="0">
              <a:solidFill>
                <a:schemeClr val="tx1"/>
              </a:solidFill>
              <a:latin typeface="Times New Roman" panose="02020603050405020304" pitchFamily="18" charset="0"/>
              <a:cs typeface="Times New Roman" panose="02020603050405020304" pitchFamily="18" charset="0"/>
            </a:endParaRPr>
          </a:p>
          <a:p>
            <a:pPr marL="366713" lvl="1" indent="0" algn="just" eaLnBrk="1" hangingPunct="1">
              <a:buFont typeface="Wingdings 2" pitchFamily="18" charset="2"/>
              <a:buNone/>
              <a:defRPr/>
            </a:pPr>
            <a:r>
              <a:rPr lang="lv-LV" sz="2400" dirty="0">
                <a:solidFill>
                  <a:schemeClr val="tx1"/>
                </a:solidFill>
                <a:latin typeface="Times New Roman" panose="02020603050405020304" pitchFamily="18" charset="0"/>
                <a:cs typeface="Times New Roman" panose="02020603050405020304" pitchFamily="18" charset="0"/>
              </a:rPr>
              <a:t>Pārsvarā bērnus izved mātes;</a:t>
            </a:r>
            <a:endParaRPr lang="lv-LV" sz="1800" dirty="0">
              <a:solidFill>
                <a:schemeClr val="tx1"/>
              </a:solidFill>
              <a:latin typeface="Times New Roman" panose="02020603050405020304" pitchFamily="18" charset="0"/>
              <a:cs typeface="Times New Roman" panose="02020603050405020304" pitchFamily="18" charset="0"/>
            </a:endParaRPr>
          </a:p>
          <a:p>
            <a:pPr marL="366713" lvl="1" indent="0" algn="just" eaLnBrk="1" hangingPunct="1">
              <a:buFont typeface="Wingdings 2" pitchFamily="18" charset="2"/>
              <a:buNone/>
              <a:defRPr/>
            </a:pPr>
            <a:r>
              <a:rPr lang="lv-LV" sz="2400" dirty="0">
                <a:solidFill>
                  <a:schemeClr val="tx1"/>
                </a:solidFill>
                <a:latin typeface="Times New Roman" panose="02020603050405020304" pitchFamily="18" charset="0"/>
                <a:cs typeface="Times New Roman" panose="02020603050405020304" pitchFamily="18" charset="0"/>
              </a:rPr>
              <a:t>TOP valstis – pārsvarā ES - Apvienotā Karaliste; Īrija; Vācija; ir bijuši arī gadījumi ar ASV, ĶTR SAR Honkongu; ASV, Kanādu; Austrāliju; Gruziju;</a:t>
            </a:r>
            <a:endParaRPr lang="lv-LV" sz="1800" dirty="0">
              <a:solidFill>
                <a:schemeClr val="tx1"/>
              </a:solidFill>
              <a:latin typeface="Times New Roman" panose="02020603050405020304" pitchFamily="18" charset="0"/>
              <a:cs typeface="Times New Roman" panose="02020603050405020304" pitchFamily="18" charset="0"/>
            </a:endParaRPr>
          </a:p>
          <a:p>
            <a:pPr marL="366713" lvl="1" indent="0" algn="just" eaLnBrk="1" hangingPunct="1">
              <a:buFont typeface="Wingdings 2" pitchFamily="18" charset="2"/>
              <a:buNone/>
              <a:defRPr/>
            </a:pPr>
            <a:r>
              <a:rPr lang="lv-LV" sz="2400" dirty="0">
                <a:solidFill>
                  <a:schemeClr val="tx1"/>
                </a:solidFill>
                <a:latin typeface="Times New Roman" panose="02020603050405020304" pitchFamily="18" charset="0"/>
                <a:cs typeface="Times New Roman" panose="02020603050405020304" pitchFamily="18" charset="0"/>
              </a:rPr>
              <a:t>Lietās, kad bērnus izved no Latvijas – pārsvarā visi ir Latvijas </a:t>
            </a:r>
            <a:r>
              <a:rPr lang="lv-LV" sz="2400" dirty="0" err="1">
                <a:solidFill>
                  <a:schemeClr val="tx1"/>
                </a:solidFill>
                <a:latin typeface="Times New Roman" panose="02020603050405020304" pitchFamily="18" charset="0"/>
                <a:cs typeface="Times New Roman" panose="02020603050405020304" pitchFamily="18" charset="0"/>
              </a:rPr>
              <a:t>valstpiederīgie</a:t>
            </a:r>
            <a:r>
              <a:rPr lang="lv-LV" sz="2400" dirty="0">
                <a:solidFill>
                  <a:schemeClr val="tx1"/>
                </a:solidFill>
                <a:latin typeface="Times New Roman" panose="02020603050405020304" pitchFamily="18" charset="0"/>
                <a:cs typeface="Times New Roman" panose="02020603050405020304" pitchFamily="18" charset="0"/>
              </a:rPr>
              <a:t>;</a:t>
            </a:r>
            <a:endParaRPr lang="lv-LV" sz="1800" dirty="0">
              <a:solidFill>
                <a:schemeClr val="tx1"/>
              </a:solidFill>
              <a:latin typeface="Times New Roman" panose="02020603050405020304" pitchFamily="18" charset="0"/>
              <a:cs typeface="Times New Roman" panose="02020603050405020304" pitchFamily="18" charset="0"/>
            </a:endParaRPr>
          </a:p>
          <a:p>
            <a:pPr marL="366713" lvl="1" indent="0" algn="just" eaLnBrk="1" hangingPunct="1">
              <a:buFont typeface="Wingdings 2" pitchFamily="18" charset="2"/>
              <a:buNone/>
              <a:defRPr/>
            </a:pPr>
            <a:r>
              <a:rPr lang="lv-LV" sz="2400" dirty="0">
                <a:solidFill>
                  <a:schemeClr val="tx1"/>
                </a:solidFill>
                <a:latin typeface="Times New Roman" panose="02020603050405020304" pitchFamily="18" charset="0"/>
                <a:cs typeface="Times New Roman" panose="02020603050405020304" pitchFamily="18" charset="0"/>
              </a:rPr>
              <a:t>Lietās, kad bērnus izved no ārvalsts – pārsvarā māte Latvijas </a:t>
            </a:r>
            <a:r>
              <a:rPr lang="lv-LV" sz="2400" dirty="0" err="1">
                <a:solidFill>
                  <a:schemeClr val="tx1"/>
                </a:solidFill>
                <a:latin typeface="Times New Roman" panose="02020603050405020304" pitchFamily="18" charset="0"/>
                <a:cs typeface="Times New Roman" panose="02020603050405020304" pitchFamily="18" charset="0"/>
              </a:rPr>
              <a:t>valstpiederīgā</a:t>
            </a:r>
            <a:r>
              <a:rPr lang="lv-LV" sz="2400" dirty="0">
                <a:solidFill>
                  <a:schemeClr val="tx1"/>
                </a:solidFill>
                <a:latin typeface="Times New Roman" panose="02020603050405020304" pitchFamily="18" charset="0"/>
                <a:cs typeface="Times New Roman" panose="02020603050405020304" pitchFamily="18" charset="0"/>
              </a:rPr>
              <a:t>, tēvs – ārvalstnieks. Pēdējos gados parādījusies tendence arvien pieaugt tādam lietu </a:t>
            </a:r>
            <a:r>
              <a:rPr lang="lv-LV" sz="2400" dirty="0" smtClean="0">
                <a:solidFill>
                  <a:schemeClr val="tx1"/>
                </a:solidFill>
                <a:latin typeface="Times New Roman" panose="02020603050405020304" pitchFamily="18" charset="0"/>
                <a:cs typeface="Times New Roman" panose="02020603050405020304" pitchFamily="18" charset="0"/>
              </a:rPr>
              <a:t>skaitam</a:t>
            </a:r>
            <a:r>
              <a:rPr lang="lv-LV" sz="2400" dirty="0">
                <a:solidFill>
                  <a:schemeClr val="tx1"/>
                </a:solidFill>
                <a:latin typeface="Times New Roman" panose="02020603050405020304" pitchFamily="18" charset="0"/>
                <a:cs typeface="Times New Roman" panose="02020603050405020304" pitchFamily="18" charset="0"/>
              </a:rPr>
              <a:t>, kad arī šajās lietās visi ir Latvijas </a:t>
            </a:r>
            <a:r>
              <a:rPr lang="lv-LV" sz="2400" dirty="0" err="1">
                <a:solidFill>
                  <a:schemeClr val="tx1"/>
                </a:solidFill>
                <a:latin typeface="Times New Roman" panose="02020603050405020304" pitchFamily="18" charset="0"/>
                <a:cs typeface="Times New Roman" panose="02020603050405020304" pitchFamily="18" charset="0"/>
              </a:rPr>
              <a:t>valstpiederīgie</a:t>
            </a:r>
            <a:r>
              <a:rPr lang="lv-LV" sz="2400" dirty="0">
                <a:solidFill>
                  <a:schemeClr val="tx1"/>
                </a:solidFill>
                <a:latin typeface="Times New Roman" panose="02020603050405020304" pitchFamily="18" charset="0"/>
                <a:cs typeface="Times New Roman" panose="02020603050405020304" pitchFamily="18" charset="0"/>
              </a:rPr>
              <a:t>.</a:t>
            </a:r>
            <a:endParaRPr lang="lv-LV" sz="1800" dirty="0">
              <a:solidFill>
                <a:schemeClr val="tx1"/>
              </a:solidFill>
              <a:latin typeface="Times New Roman" panose="02020603050405020304" pitchFamily="18" charset="0"/>
              <a:cs typeface="Times New Roman" panose="02020603050405020304" pitchFamily="18" charset="0"/>
            </a:endParaRPr>
          </a:p>
          <a:p>
            <a:pPr marL="365760" indent="-283464" algn="just" eaLnBrk="1" fontAlgn="auto" hangingPunct="1">
              <a:lnSpc>
                <a:spcPct val="80000"/>
              </a:lnSpc>
              <a:spcAft>
                <a:spcPts val="0"/>
              </a:spcAft>
              <a:buFont typeface="Wingdings" pitchFamily="2" charset="2"/>
              <a:buChar char="ü"/>
              <a:defRPr/>
            </a:pPr>
            <a:endParaRPr lang="lv-LV" dirty="0">
              <a:latin typeface="Times New Roman" pitchFamily="18" charset="0"/>
              <a:cs typeface="Times New Roman" pitchFamily="18" charset="0"/>
            </a:endParaRPr>
          </a:p>
          <a:p>
            <a:pPr marL="365760" indent="-283464" eaLnBrk="1" fontAlgn="auto" hangingPunct="1">
              <a:lnSpc>
                <a:spcPct val="80000"/>
              </a:lnSpc>
              <a:spcAft>
                <a:spcPts val="0"/>
              </a:spcAft>
              <a:buFont typeface="Wingdings" pitchFamily="2" charset="2"/>
              <a:buNone/>
              <a:defRPr/>
            </a:pPr>
            <a:r>
              <a:rPr lang="en-GB" sz="1400" b="1" dirty="0">
                <a:latin typeface="Times New Roman" pitchFamily="18" charset="0"/>
              </a:rPr>
              <a:t/>
            </a:r>
            <a:br>
              <a:rPr lang="en-GB" sz="1400" b="1" dirty="0">
                <a:latin typeface="Times New Roman" pitchFamily="18" charset="0"/>
              </a:rPr>
            </a:br>
            <a:endParaRPr lang="lv-LV" sz="1400" b="1" dirty="0">
              <a:latin typeface="Times New Roman" pitchFamily="18" charset="0"/>
            </a:endParaRPr>
          </a:p>
        </p:txBody>
      </p:sp>
      <p:sp>
        <p:nvSpPr>
          <p:cNvPr id="31747" name="Rectangle 2"/>
          <p:cNvSpPr>
            <a:spLocks noGrp="1" noChangeArrowheads="1"/>
          </p:cNvSpPr>
          <p:nvPr>
            <p:ph type="title"/>
          </p:nvPr>
        </p:nvSpPr>
        <p:spPr>
          <a:xfrm>
            <a:off x="838200" y="260350"/>
            <a:ext cx="8305800" cy="1081088"/>
          </a:xfrm>
        </p:spPr>
        <p:txBody>
          <a:bodyPr/>
          <a:lstStyle/>
          <a:p>
            <a:pPr algn="ctr" eaLnBrk="1" hangingPunct="1"/>
            <a:r>
              <a:rPr lang="lv-LV" altLang="lv-LV" sz="2000" b="1" smtClean="0">
                <a:solidFill>
                  <a:srgbClr val="92D050"/>
                </a:solidFill>
                <a:latin typeface="Arial" charset="0"/>
                <a:cs typeface="Arial" charset="0"/>
              </a:rPr>
              <a:t>Tendences </a:t>
            </a:r>
            <a:endParaRPr lang="lv-LV" altLang="lv-LV" sz="1800" b="1" smtClean="0">
              <a:solidFill>
                <a:srgbClr val="92D050"/>
              </a:solidFill>
              <a:latin typeface="Arial" charset="0"/>
              <a:cs typeface="Arial"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1071563" y="277813"/>
            <a:ext cx="7843837" cy="1143000"/>
          </a:xfrm>
        </p:spPr>
        <p:txBody>
          <a:bodyPr rtlCol="0">
            <a:normAutofit fontScale="90000"/>
          </a:bodyPr>
          <a:lstStyle/>
          <a:p>
            <a:pPr algn="ctr" eaLnBrk="1" fontAlgn="auto" hangingPunct="1">
              <a:spcAft>
                <a:spcPts val="0"/>
              </a:spcAft>
              <a:defRPr/>
            </a:pPr>
            <a:r>
              <a:rPr lang="lv-LV" sz="1600" dirty="0">
                <a:solidFill>
                  <a:schemeClr val="tx2">
                    <a:satMod val="130000"/>
                  </a:schemeClr>
                </a:solidFill>
              </a:rPr>
              <a:t/>
            </a:r>
            <a:br>
              <a:rPr lang="lv-LV" sz="1600" dirty="0">
                <a:solidFill>
                  <a:schemeClr val="tx2">
                    <a:satMod val="130000"/>
                  </a:schemeClr>
                </a:solidFill>
              </a:rPr>
            </a:br>
            <a:r>
              <a:rPr lang="lv-LV" sz="1600" dirty="0">
                <a:solidFill>
                  <a:schemeClr val="tx2">
                    <a:satMod val="130000"/>
                  </a:schemeClr>
                </a:solidFill>
              </a:rPr>
              <a:t/>
            </a:r>
            <a:br>
              <a:rPr lang="lv-LV" sz="1600" dirty="0">
                <a:solidFill>
                  <a:schemeClr val="tx2">
                    <a:satMod val="130000"/>
                  </a:schemeClr>
                </a:solidFill>
              </a:rPr>
            </a:br>
            <a:r>
              <a:rPr lang="lv-LV" sz="1600" dirty="0">
                <a:solidFill>
                  <a:schemeClr val="tx2">
                    <a:satMod val="130000"/>
                  </a:schemeClr>
                </a:solidFill>
              </a:rPr>
              <a:t> </a:t>
            </a:r>
            <a:r>
              <a:rPr lang="lv-LV" sz="1000" dirty="0">
                <a:solidFill>
                  <a:schemeClr val="tx2">
                    <a:satMod val="130000"/>
                  </a:schemeClr>
                </a:solidFill>
                <a:latin typeface="Arial" charset="0"/>
                <a:cs typeface="Arial" charset="0"/>
              </a:rPr>
              <a:t> </a:t>
            </a:r>
            <a:r>
              <a:rPr lang="lv-LV" sz="1000" dirty="0">
                <a:solidFill>
                  <a:schemeClr val="tx2">
                    <a:satMod val="130000"/>
                  </a:schemeClr>
                </a:solidFill>
                <a:cs typeface="Times New Roman" pitchFamily="18" charset="0"/>
              </a:rPr>
              <a:t/>
            </a:r>
            <a:br>
              <a:rPr lang="lv-LV" sz="1000" dirty="0">
                <a:solidFill>
                  <a:schemeClr val="tx2">
                    <a:satMod val="130000"/>
                  </a:schemeClr>
                </a:solidFill>
                <a:cs typeface="Times New Roman" pitchFamily="18" charset="0"/>
              </a:rPr>
            </a:br>
            <a:r>
              <a:rPr lang="lv-LV" sz="3800" b="1" i="1" dirty="0">
                <a:solidFill>
                  <a:schemeClr val="tx2">
                    <a:satMod val="130000"/>
                  </a:schemeClr>
                </a:solidFill>
              </a:rPr>
              <a:t/>
            </a:r>
            <a:br>
              <a:rPr lang="lv-LV" sz="3800" b="1" i="1" dirty="0">
                <a:solidFill>
                  <a:schemeClr val="tx2">
                    <a:satMod val="130000"/>
                  </a:schemeClr>
                </a:solidFill>
              </a:rPr>
            </a:br>
            <a:endParaRPr lang="lv-LV" sz="2400" b="1" dirty="0">
              <a:solidFill>
                <a:schemeClr val="tx2">
                  <a:satMod val="130000"/>
                </a:schemeClr>
              </a:solidFill>
              <a:latin typeface="Arial" charset="0"/>
            </a:endParaRPr>
          </a:p>
        </p:txBody>
      </p:sp>
      <p:sp>
        <p:nvSpPr>
          <p:cNvPr id="32771" name="Rectangle 3"/>
          <p:cNvSpPr>
            <a:spLocks noGrp="1" noChangeArrowheads="1"/>
          </p:cNvSpPr>
          <p:nvPr>
            <p:ph idx="1"/>
          </p:nvPr>
        </p:nvSpPr>
        <p:spPr>
          <a:xfrm>
            <a:off x="914400" y="1643063"/>
            <a:ext cx="7772400" cy="5000625"/>
          </a:xfrm>
        </p:spPr>
        <p:txBody>
          <a:bodyPr/>
          <a:lstStyle/>
          <a:p>
            <a:pPr algn="just" eaLnBrk="1" hangingPunct="1">
              <a:lnSpc>
                <a:spcPct val="80000"/>
              </a:lnSpc>
              <a:buFont typeface="Wingdings" pitchFamily="2" charset="2"/>
              <a:buNone/>
            </a:pPr>
            <a:endParaRPr lang="lv-LV" altLang="lv-LV" sz="2800" b="1" smtClean="0">
              <a:latin typeface="Times New Roman" pitchFamily="18" charset="0"/>
              <a:cs typeface="Times New Roman" pitchFamily="18" charset="0"/>
            </a:endParaRPr>
          </a:p>
          <a:p>
            <a:pPr algn="ctr" eaLnBrk="1" hangingPunct="1">
              <a:lnSpc>
                <a:spcPct val="80000"/>
              </a:lnSpc>
              <a:buFont typeface="Wingdings" pitchFamily="2" charset="2"/>
              <a:buNone/>
            </a:pPr>
            <a:r>
              <a:rPr lang="lv-LV" altLang="lv-LV" sz="2800" b="1" smtClean="0">
                <a:latin typeface="Times New Roman" pitchFamily="18" charset="0"/>
                <a:cs typeface="Times New Roman" pitchFamily="18" charset="0"/>
              </a:rPr>
              <a:t>Paldies par uzmanību!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476375" y="188913"/>
            <a:ext cx="7499350" cy="777875"/>
          </a:xfrm>
        </p:spPr>
        <p:txBody>
          <a:bodyPr/>
          <a:lstStyle/>
          <a:p>
            <a:pPr algn="ctr" eaLnBrk="1" hangingPunct="1"/>
            <a:r>
              <a:rPr lang="lv-LV" altLang="lv-LV" sz="2800" b="1" smtClean="0">
                <a:solidFill>
                  <a:srgbClr val="92D050"/>
                </a:solidFill>
                <a:latin typeface="Arial" charset="0"/>
                <a:cs typeface="Arial" charset="0"/>
              </a:rPr>
              <a:t>Apskatāmie tiesību akti</a:t>
            </a:r>
          </a:p>
        </p:txBody>
      </p:sp>
      <p:sp>
        <p:nvSpPr>
          <p:cNvPr id="7171" name="Content Placeholder 2"/>
          <p:cNvSpPr>
            <a:spLocks noGrp="1"/>
          </p:cNvSpPr>
          <p:nvPr>
            <p:ph idx="1"/>
          </p:nvPr>
        </p:nvSpPr>
        <p:spPr>
          <a:xfrm>
            <a:off x="457200" y="981075"/>
            <a:ext cx="8075613" cy="5876925"/>
          </a:xfrm>
        </p:spPr>
        <p:txBody>
          <a:bodyPr/>
          <a:lstStyle/>
          <a:p>
            <a:pPr marL="609600" indent="-609600" algn="just" eaLnBrk="1" hangingPunct="1">
              <a:spcBef>
                <a:spcPct val="0"/>
              </a:spcBef>
              <a:buFont typeface="Wingdings 2" pitchFamily="18" charset="2"/>
              <a:buNone/>
            </a:pPr>
            <a:r>
              <a:rPr lang="lv-LV" altLang="lv-LV" sz="1800" smtClean="0">
                <a:solidFill>
                  <a:schemeClr val="tx1"/>
                </a:solidFill>
                <a:latin typeface="Arial" charset="0"/>
                <a:cs typeface="Arial" charset="0"/>
              </a:rPr>
              <a:t>	</a:t>
            </a:r>
            <a:r>
              <a:rPr lang="lv-LV" altLang="lv-LV" sz="1600" smtClean="0">
                <a:solidFill>
                  <a:schemeClr val="tx1"/>
                </a:solidFill>
                <a:latin typeface="Arial" charset="0"/>
                <a:cs typeface="Arial" charset="0"/>
              </a:rPr>
              <a:t>Padomes 2003.gada 27.novembra Regula (EK) Nr.2201/2003 par jurisdikciju un spriedumu atzīšanu un izpildi laulības lietās un lietās par vecāku atbildību, un ar ko atceļ Regulu (EK) Nr.1347/2000 (Brisele IIbis) </a:t>
            </a:r>
            <a:r>
              <a:rPr lang="lv-LV" altLang="lv-LV" sz="1100" smtClean="0">
                <a:solidFill>
                  <a:schemeClr val="tx1"/>
                </a:solidFill>
                <a:latin typeface="Arial" charset="0"/>
                <a:cs typeface="Arial" charset="0"/>
              </a:rPr>
              <a:t>– </a:t>
            </a:r>
            <a:r>
              <a:rPr lang="lv-LV" altLang="lv-LV" sz="1100" i="1" smtClean="0">
                <a:solidFill>
                  <a:schemeClr val="tx1"/>
                </a:solidFill>
                <a:latin typeface="Arial" charset="0"/>
                <a:cs typeface="Arial" charset="0"/>
              </a:rPr>
              <a:t>(</a:t>
            </a:r>
            <a:r>
              <a:rPr lang="lv-LV" altLang="lv-LV" sz="1400" i="1" smtClean="0">
                <a:solidFill>
                  <a:schemeClr val="tx1"/>
                </a:solidFill>
                <a:latin typeface="Arial" charset="0"/>
                <a:cs typeface="Arial" charset="0"/>
              </a:rPr>
              <a:t>piemēro no 2005.gada 1.marta)</a:t>
            </a:r>
          </a:p>
          <a:p>
            <a:pPr marL="609600" indent="-609600" algn="just" eaLnBrk="1" hangingPunct="1">
              <a:spcBef>
                <a:spcPct val="0"/>
              </a:spcBef>
              <a:buFont typeface="Wingdings 2" pitchFamily="18" charset="2"/>
              <a:buNone/>
            </a:pPr>
            <a:endParaRPr lang="lv-LV" altLang="lv-LV" sz="1600" smtClean="0">
              <a:solidFill>
                <a:schemeClr val="tx1"/>
              </a:solidFill>
              <a:latin typeface="Arial" charset="0"/>
              <a:cs typeface="Arial" charset="0"/>
            </a:endParaRPr>
          </a:p>
          <a:p>
            <a:pPr marL="609600" indent="-609600" algn="just" eaLnBrk="1" hangingPunct="1">
              <a:spcBef>
                <a:spcPct val="0"/>
              </a:spcBef>
              <a:buFont typeface="Wingdings 2" pitchFamily="18" charset="2"/>
              <a:buNone/>
            </a:pPr>
            <a:r>
              <a:rPr lang="lv-LV" altLang="lv-LV" sz="1600" smtClean="0">
                <a:solidFill>
                  <a:schemeClr val="tx1"/>
                </a:solidFill>
                <a:latin typeface="Arial" charset="0"/>
                <a:cs typeface="Arial" charset="0"/>
              </a:rPr>
              <a:t>	</a:t>
            </a:r>
          </a:p>
          <a:p>
            <a:pPr marL="609600" indent="-609600" algn="just" eaLnBrk="1" hangingPunct="1">
              <a:spcBef>
                <a:spcPct val="0"/>
              </a:spcBef>
              <a:buFont typeface="Wingdings 2" pitchFamily="18" charset="2"/>
              <a:buNone/>
            </a:pPr>
            <a:r>
              <a:rPr lang="lv-LV" altLang="lv-LV" sz="1600" smtClean="0">
                <a:solidFill>
                  <a:schemeClr val="tx1"/>
                </a:solidFill>
                <a:latin typeface="Arial" charset="0"/>
                <a:cs typeface="Arial" charset="0"/>
              </a:rPr>
              <a:t>	Padomes 2010.gada 20.decembra Regula Nr.1259/2010 (ES), ar kuru īsteno ciešāku sadarbību attiecībā uz tiesību aktiem, kas piemērojami laulības šķiršanai un laulāto atšķiršanai (</a:t>
            </a:r>
            <a:r>
              <a:rPr lang="lv-LV" altLang="lv-LV" sz="1400" i="1" smtClean="0">
                <a:solidFill>
                  <a:schemeClr val="tx1"/>
                </a:solidFill>
                <a:latin typeface="Arial" charset="0"/>
                <a:cs typeface="Arial" charset="0"/>
              </a:rPr>
              <a:t>piemēro no 2012.gada 21.jūnija</a:t>
            </a:r>
            <a:r>
              <a:rPr lang="lv-LV" altLang="lv-LV" sz="1600" smtClean="0">
                <a:solidFill>
                  <a:schemeClr val="tx1"/>
                </a:solidFill>
                <a:latin typeface="Arial" charset="0"/>
                <a:cs typeface="Arial" charset="0"/>
              </a:rPr>
              <a:t>)</a:t>
            </a:r>
          </a:p>
          <a:p>
            <a:pPr marL="609600" indent="-609600" algn="just" eaLnBrk="1" hangingPunct="1">
              <a:spcBef>
                <a:spcPct val="0"/>
              </a:spcBef>
              <a:buFont typeface="Wingdings 2" pitchFamily="18" charset="2"/>
              <a:buNone/>
            </a:pPr>
            <a:endParaRPr lang="lv-LV" altLang="lv-LV" sz="1600" smtClean="0">
              <a:solidFill>
                <a:schemeClr val="tx1"/>
              </a:solidFill>
              <a:latin typeface="Arial" charset="0"/>
              <a:cs typeface="Arial" charset="0"/>
            </a:endParaRPr>
          </a:p>
          <a:p>
            <a:pPr marL="609600" indent="-609600" algn="just" eaLnBrk="1" hangingPunct="1">
              <a:spcBef>
                <a:spcPct val="0"/>
              </a:spcBef>
              <a:buFont typeface="Wingdings 2" pitchFamily="18" charset="2"/>
              <a:buNone/>
            </a:pPr>
            <a:r>
              <a:rPr lang="lv-LV" altLang="lv-LV" sz="1600" smtClean="0">
                <a:solidFill>
                  <a:schemeClr val="tx1"/>
                </a:solidFill>
                <a:latin typeface="Arial" charset="0"/>
                <a:cs typeface="Arial" charset="0"/>
              </a:rPr>
              <a:t>	Hāgas 1980.gada 25.oktobra konvencija par starptautiskās bērnu nolaupīšanas jautājumiem</a:t>
            </a:r>
          </a:p>
          <a:p>
            <a:pPr marL="609600" indent="-609600" algn="just" eaLnBrk="1" hangingPunct="1">
              <a:spcBef>
                <a:spcPct val="0"/>
              </a:spcBef>
              <a:buFont typeface="Wingdings 2" pitchFamily="18" charset="2"/>
              <a:buNone/>
            </a:pPr>
            <a:endParaRPr lang="lv-LV" altLang="lv-LV" sz="1600" smtClean="0">
              <a:solidFill>
                <a:schemeClr val="tx1"/>
              </a:solidFill>
              <a:latin typeface="Arial" charset="0"/>
              <a:cs typeface="Arial" charset="0"/>
            </a:endParaRPr>
          </a:p>
          <a:p>
            <a:pPr marL="609600" indent="-609600" algn="just" eaLnBrk="1" hangingPunct="1">
              <a:spcBef>
                <a:spcPct val="0"/>
              </a:spcBef>
              <a:buFont typeface="Wingdings 2" pitchFamily="18" charset="2"/>
              <a:buNone/>
            </a:pPr>
            <a:r>
              <a:rPr lang="lv-LV" altLang="lv-LV" sz="1600" smtClean="0">
                <a:solidFill>
                  <a:schemeClr val="tx1"/>
                </a:solidFill>
                <a:latin typeface="Arial" charset="0"/>
                <a:cs typeface="Arial" charset="0"/>
              </a:rPr>
              <a:t>	Hāgas 1996.gada 19.oktobra konvencija par jurisdikciju, piemērojamiem tiesību aktiem, atzīšanu, izpildi un sadarbību attiecībā uz vecāku atbildību un bērnu aizsardzības pasākumiem</a:t>
            </a:r>
          </a:p>
          <a:p>
            <a:pPr marL="609600" indent="-609600" algn="just" eaLnBrk="1" hangingPunct="1">
              <a:spcBef>
                <a:spcPct val="0"/>
              </a:spcBef>
              <a:buFont typeface="Wingdings 2" pitchFamily="18" charset="2"/>
              <a:buNone/>
            </a:pPr>
            <a:endParaRPr lang="lv-LV" altLang="lv-LV" sz="1600" smtClean="0">
              <a:solidFill>
                <a:schemeClr val="tx1"/>
              </a:solidFill>
              <a:latin typeface="Arial" charset="0"/>
              <a:cs typeface="Arial" charset="0"/>
            </a:endParaRPr>
          </a:p>
          <a:p>
            <a:pPr marL="609600" indent="-609600" algn="just" eaLnBrk="1" hangingPunct="1">
              <a:spcBef>
                <a:spcPct val="0"/>
              </a:spcBef>
              <a:buFont typeface="Wingdings 2" pitchFamily="18" charset="2"/>
              <a:buNone/>
            </a:pPr>
            <a:r>
              <a:rPr lang="lv-LV" altLang="lv-LV" sz="1600" smtClean="0">
                <a:solidFill>
                  <a:schemeClr val="tx1"/>
                </a:solidFill>
                <a:latin typeface="Arial" charset="0"/>
                <a:cs typeface="Arial" charset="0"/>
              </a:rPr>
              <a:t>	Tiesiskās palīdzības līgumi </a:t>
            </a:r>
            <a:r>
              <a:rPr lang="lv-LV" altLang="lv-LV" sz="1600" smtClean="0">
                <a:solidFill>
                  <a:schemeClr val="tx1"/>
                </a:solidFill>
                <a:latin typeface="Arial" charset="0"/>
                <a:ea typeface="Tahoma" pitchFamily="34" charset="0"/>
                <a:cs typeface="Arial" charset="0"/>
              </a:rPr>
              <a:t>Latvijai ir noslēgti ar: Baltkrieviju, Krieviju, Ukrainu, Uzbekistānu, Moldovu, Kirgīziju, Lietuvu, Igauniju, Poliju</a:t>
            </a:r>
          </a:p>
          <a:p>
            <a:pPr marL="609600" indent="-609600" algn="just" eaLnBrk="1" hangingPunct="1">
              <a:spcBef>
                <a:spcPct val="0"/>
              </a:spcBef>
              <a:buFont typeface="Wingdings 2" pitchFamily="18" charset="2"/>
              <a:buNone/>
            </a:pPr>
            <a:endParaRPr lang="lv-LV" altLang="lv-LV" sz="1600" smtClean="0">
              <a:solidFill>
                <a:schemeClr val="tx1"/>
              </a:solidFill>
              <a:latin typeface="Arial" charset="0"/>
              <a:ea typeface="Tahoma" pitchFamily="34" charset="0"/>
              <a:cs typeface="Arial" charset="0"/>
            </a:endParaRPr>
          </a:p>
          <a:p>
            <a:pPr marL="609600" indent="-609600" algn="just" eaLnBrk="1" hangingPunct="1">
              <a:spcBef>
                <a:spcPct val="0"/>
              </a:spcBef>
              <a:buFont typeface="Wingdings 2" pitchFamily="18" charset="2"/>
              <a:buNone/>
            </a:pPr>
            <a:r>
              <a:rPr lang="lv-LV" altLang="lv-LV" sz="1600" smtClean="0">
                <a:solidFill>
                  <a:schemeClr val="tx1"/>
                </a:solidFill>
                <a:latin typeface="Arial" charset="0"/>
                <a:ea typeface="Tahoma" pitchFamily="34" charset="0"/>
                <a:cs typeface="Arial" charset="0"/>
              </a:rPr>
              <a:t>	Civilprocesa likums</a:t>
            </a:r>
          </a:p>
          <a:p>
            <a:pPr marL="609600" indent="-609600" algn="just" eaLnBrk="1" hangingPunct="1">
              <a:spcBef>
                <a:spcPct val="0"/>
              </a:spcBef>
              <a:buFont typeface="Wingdings 2" pitchFamily="18" charset="2"/>
              <a:buNone/>
            </a:pPr>
            <a:endParaRPr lang="lv-LV" altLang="lv-LV" sz="1600" smtClean="0">
              <a:solidFill>
                <a:schemeClr val="tx1"/>
              </a:solidFill>
              <a:latin typeface="Arial" charset="0"/>
              <a:cs typeface="Arial" charset="0"/>
            </a:endParaRPr>
          </a:p>
          <a:p>
            <a:pPr marL="609600" indent="-609600" algn="just" eaLnBrk="1" hangingPunct="1">
              <a:spcBef>
                <a:spcPct val="0"/>
              </a:spcBef>
              <a:buFont typeface="Wingdings 2" pitchFamily="18" charset="2"/>
              <a:buNone/>
            </a:pPr>
            <a:endParaRPr lang="lv-LV" altLang="lv-LV" sz="1600" smtClean="0">
              <a:latin typeface="Arial" charset="0"/>
              <a:cs typeface="Tahoma" pitchFamily="34" charset="0"/>
            </a:endParaRPr>
          </a:p>
          <a:p>
            <a:pPr marL="609600" indent="-609600" algn="just" eaLnBrk="1" hangingPunct="1">
              <a:spcBef>
                <a:spcPct val="0"/>
              </a:spcBef>
              <a:buFont typeface="Wingdings 2" pitchFamily="18" charset="2"/>
              <a:buNone/>
            </a:pPr>
            <a:endParaRPr lang="lv-LV" altLang="lv-LV" sz="1600" smtClean="0">
              <a:latin typeface="Arial" charset="0"/>
              <a:cs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685800" y="277813"/>
            <a:ext cx="8305800" cy="1936750"/>
          </a:xfrm>
        </p:spPr>
        <p:txBody>
          <a:bodyPr rtlCol="0">
            <a:normAutofit/>
          </a:bodyPr>
          <a:lstStyle/>
          <a:p>
            <a:pPr algn="ctr" eaLnBrk="1" fontAlgn="auto" hangingPunct="1">
              <a:spcAft>
                <a:spcPts val="0"/>
              </a:spcAft>
              <a:defRPr/>
            </a:pPr>
            <a:r>
              <a:rPr lang="lv-LV" sz="1400" dirty="0" smtClean="0">
                <a:solidFill>
                  <a:srgbClr val="C0654C"/>
                </a:solidFill>
                <a:effectLst>
                  <a:outerShdw blurRad="38100" dist="38100" dir="2700000" algn="tl">
                    <a:srgbClr val="C0C0C0"/>
                  </a:outerShdw>
                </a:effectLst>
              </a:rPr>
              <a:t/>
            </a:r>
            <a:br>
              <a:rPr lang="lv-LV" sz="1400" dirty="0" smtClean="0">
                <a:solidFill>
                  <a:srgbClr val="C0654C"/>
                </a:solidFill>
                <a:effectLst>
                  <a:outerShdw blurRad="38100" dist="38100" dir="2700000" algn="tl">
                    <a:srgbClr val="C0C0C0"/>
                  </a:outerShdw>
                </a:effectLst>
              </a:rPr>
            </a:br>
            <a:r>
              <a:rPr lang="lv-LV" sz="900" dirty="0" smtClean="0">
                <a:solidFill>
                  <a:srgbClr val="C0654C"/>
                </a:solidFill>
                <a:effectLst>
                  <a:outerShdw blurRad="38100" dist="38100" dir="2700000" algn="tl">
                    <a:srgbClr val="C0C0C0"/>
                  </a:outerShdw>
                </a:effectLst>
                <a:latin typeface="Arial" charset="0"/>
                <a:cs typeface="Arial" charset="0"/>
              </a:rPr>
              <a:t> </a:t>
            </a:r>
            <a:r>
              <a:rPr lang="lv-LV" sz="900" dirty="0" smtClean="0">
                <a:solidFill>
                  <a:srgbClr val="C0654C"/>
                </a:solidFill>
                <a:effectLst>
                  <a:outerShdw blurRad="38100" dist="38100" dir="2700000" algn="tl">
                    <a:srgbClr val="C0C0C0"/>
                  </a:outerShdw>
                </a:effectLst>
                <a:cs typeface="Times New Roman" pitchFamily="18" charset="0"/>
              </a:rPr>
              <a:t/>
            </a:r>
            <a:br>
              <a:rPr lang="lv-LV" sz="900" dirty="0" smtClean="0">
                <a:solidFill>
                  <a:srgbClr val="C0654C"/>
                </a:solidFill>
                <a:effectLst>
                  <a:outerShdw blurRad="38100" dist="38100" dir="2700000" algn="tl">
                    <a:srgbClr val="C0C0C0"/>
                  </a:outerShdw>
                </a:effectLst>
                <a:cs typeface="Times New Roman" pitchFamily="18" charset="0"/>
              </a:rPr>
            </a:br>
            <a:endParaRPr lang="lv-LV" sz="2700" b="1" dirty="0" smtClean="0">
              <a:effectLst>
                <a:outerShdw blurRad="38100" dist="38100" dir="2700000" algn="tl">
                  <a:srgbClr val="C0C0C0"/>
                </a:outerShdw>
              </a:effectLst>
              <a:cs typeface="Times New Roman" pitchFamily="18" charset="0"/>
            </a:endParaRPr>
          </a:p>
        </p:txBody>
      </p:sp>
      <p:sp>
        <p:nvSpPr>
          <p:cNvPr id="8195" name="Rectangle 3"/>
          <p:cNvSpPr>
            <a:spLocks noGrp="1" noChangeArrowheads="1"/>
          </p:cNvSpPr>
          <p:nvPr>
            <p:ph idx="1"/>
          </p:nvPr>
        </p:nvSpPr>
        <p:spPr>
          <a:xfrm>
            <a:off x="1357313" y="2071688"/>
            <a:ext cx="7499350" cy="4105275"/>
          </a:xfrm>
        </p:spPr>
        <p:txBody>
          <a:bodyPr/>
          <a:lstStyle/>
          <a:p>
            <a:pPr marL="596900" indent="-514350" algn="ctr" eaLnBrk="1" hangingPunct="1">
              <a:buFont typeface="Wingdings 2" pitchFamily="18" charset="2"/>
              <a:buNone/>
            </a:pPr>
            <a:r>
              <a:rPr lang="lv-LV" altLang="lv-LV" sz="3000" b="1" smtClean="0">
                <a:solidFill>
                  <a:srgbClr val="92D050"/>
                </a:solidFill>
                <a:latin typeface="Tahoma" pitchFamily="34" charset="0"/>
                <a:cs typeface="Tahoma" pitchFamily="34" charset="0"/>
              </a:rPr>
              <a:t>1. Pārrobežu jurisdikcija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subTitle" idx="4294967295"/>
          </p:nvPr>
        </p:nvSpPr>
        <p:spPr>
          <a:xfrm>
            <a:off x="1042988" y="1514475"/>
            <a:ext cx="7561262" cy="4895850"/>
          </a:xfrm>
        </p:spPr>
        <p:txBody>
          <a:bodyPr rtlCol="0">
            <a:normAutofit lnSpcReduction="10000"/>
          </a:bodyPr>
          <a:lstStyle/>
          <a:p>
            <a:pPr indent="-274320" algn="just" eaLnBrk="1" fontAlgn="auto" hangingPunct="1">
              <a:lnSpc>
                <a:spcPct val="80000"/>
              </a:lnSpc>
              <a:spcAft>
                <a:spcPts val="0"/>
              </a:spcAft>
              <a:buFont typeface="Wingdings" pitchFamily="2" charset="2"/>
              <a:buChar char="ü"/>
              <a:defRPr/>
            </a:pPr>
            <a:endParaRPr lang="lv-LV" altLang="lv-LV" sz="2000" dirty="0" smtClean="0">
              <a:solidFill>
                <a:schemeClr val="tx1"/>
              </a:solidFill>
              <a:latin typeface="Times New Roman" panose="02020603050405020304" pitchFamily="18" charset="0"/>
              <a:cs typeface="Times New Roman" panose="02020603050405020304" pitchFamily="18" charset="0"/>
            </a:endParaRPr>
          </a:p>
          <a:p>
            <a:pPr indent="-274320" algn="just" eaLnBrk="1" fontAlgn="auto" hangingPunct="1">
              <a:lnSpc>
                <a:spcPct val="80000"/>
              </a:lnSpc>
              <a:spcAft>
                <a:spcPts val="0"/>
              </a:spcAft>
              <a:defRPr/>
            </a:pPr>
            <a:r>
              <a:rPr lang="lv-LV" altLang="lv-LV" sz="2000" dirty="0" smtClean="0">
                <a:solidFill>
                  <a:schemeClr val="tx1"/>
                </a:solidFill>
                <a:latin typeface="Times New Roman" panose="02020603050405020304" pitchFamily="18" charset="0"/>
                <a:cs typeface="Times New Roman" panose="02020603050405020304" pitchFamily="18" charset="0"/>
              </a:rPr>
              <a:t>Briseles </a:t>
            </a:r>
            <a:r>
              <a:rPr lang="lv-LV" altLang="lv-LV" sz="2000" dirty="0" err="1" smtClean="0">
                <a:solidFill>
                  <a:schemeClr val="tx1"/>
                </a:solidFill>
                <a:latin typeface="Times New Roman" panose="02020603050405020304" pitchFamily="18" charset="0"/>
                <a:cs typeface="Times New Roman" panose="02020603050405020304" pitchFamily="18" charset="0"/>
              </a:rPr>
              <a:t>IIbis</a:t>
            </a:r>
            <a:r>
              <a:rPr lang="lv-LV" altLang="lv-LV" sz="2000" dirty="0" smtClean="0">
                <a:solidFill>
                  <a:schemeClr val="tx1"/>
                </a:solidFill>
                <a:latin typeface="Times New Roman" panose="02020603050405020304" pitchFamily="18" charset="0"/>
                <a:cs typeface="Times New Roman" panose="02020603050405020304" pitchFamily="18" charset="0"/>
              </a:rPr>
              <a:t> Regula stājās spēkā 2005.gada 1.martā</a:t>
            </a:r>
          </a:p>
          <a:p>
            <a:pPr marL="68580" indent="0" algn="just" eaLnBrk="1" fontAlgn="auto" hangingPunct="1">
              <a:lnSpc>
                <a:spcPct val="80000"/>
              </a:lnSpc>
              <a:spcAft>
                <a:spcPts val="0"/>
              </a:spcAft>
              <a:buFont typeface="Wingdings 2" pitchFamily="18" charset="2"/>
              <a:buNone/>
              <a:defRPr/>
            </a:pPr>
            <a:endParaRPr lang="lv-LV" altLang="lv-LV" sz="2000" dirty="0" smtClean="0">
              <a:solidFill>
                <a:schemeClr val="tx1"/>
              </a:solidFill>
              <a:latin typeface="Times New Roman" panose="02020603050405020304" pitchFamily="18" charset="0"/>
              <a:cs typeface="Times New Roman" panose="02020603050405020304" pitchFamily="18" charset="0"/>
            </a:endParaRPr>
          </a:p>
          <a:p>
            <a:pPr indent="-274320" algn="just" eaLnBrk="1" fontAlgn="auto" hangingPunct="1">
              <a:lnSpc>
                <a:spcPct val="80000"/>
              </a:lnSpc>
              <a:spcAft>
                <a:spcPts val="0"/>
              </a:spcAft>
              <a:defRPr/>
            </a:pPr>
            <a:r>
              <a:rPr lang="lv-LV" altLang="lv-LV" sz="2000" dirty="0" smtClean="0">
                <a:solidFill>
                  <a:schemeClr val="tx1"/>
                </a:solidFill>
                <a:latin typeface="Times New Roman" panose="02020603050405020304" pitchFamily="18" charset="0"/>
                <a:cs typeface="Times New Roman" panose="02020603050405020304" pitchFamily="18" charset="0"/>
              </a:rPr>
              <a:t>Nav piemērojama Dānijā</a:t>
            </a:r>
          </a:p>
          <a:p>
            <a:pPr indent="-274320" algn="just" eaLnBrk="1" fontAlgn="auto" hangingPunct="1">
              <a:lnSpc>
                <a:spcPct val="80000"/>
              </a:lnSpc>
              <a:spcAft>
                <a:spcPts val="0"/>
              </a:spcAft>
              <a:defRPr/>
            </a:pPr>
            <a:endParaRPr lang="lv-LV" altLang="lv-LV" sz="2000" dirty="0" smtClean="0">
              <a:solidFill>
                <a:schemeClr val="tx1"/>
              </a:solidFill>
              <a:latin typeface="Times New Roman" panose="02020603050405020304" pitchFamily="18" charset="0"/>
              <a:cs typeface="Times New Roman" panose="02020603050405020304" pitchFamily="18" charset="0"/>
            </a:endParaRPr>
          </a:p>
          <a:p>
            <a:pPr indent="-274320" algn="just" eaLnBrk="1" fontAlgn="auto" hangingPunct="1">
              <a:lnSpc>
                <a:spcPct val="80000"/>
              </a:lnSpc>
              <a:spcAft>
                <a:spcPts val="0"/>
              </a:spcAft>
              <a:defRPr/>
            </a:pPr>
            <a:r>
              <a:rPr lang="lv-LV" altLang="lv-LV" sz="2000" dirty="0" smtClean="0">
                <a:solidFill>
                  <a:schemeClr val="tx1"/>
                </a:solidFill>
                <a:latin typeface="Times New Roman" panose="02020603050405020304" pitchFamily="18" charset="0"/>
                <a:cs typeface="Times New Roman" panose="02020603050405020304" pitchFamily="18" charset="0"/>
              </a:rPr>
              <a:t>Regula </a:t>
            </a:r>
            <a:r>
              <a:rPr lang="lv-LV" altLang="lv-LV" sz="2000" b="1" dirty="0">
                <a:solidFill>
                  <a:schemeClr val="tx1"/>
                </a:solidFill>
                <a:latin typeface="Times New Roman" panose="02020603050405020304" pitchFamily="18" charset="0"/>
                <a:cs typeface="Times New Roman" panose="02020603050405020304" pitchFamily="18" charset="0"/>
              </a:rPr>
              <a:t>piemērojama</a:t>
            </a:r>
            <a:r>
              <a:rPr lang="lv-LV" altLang="lv-LV" sz="2000" dirty="0">
                <a:solidFill>
                  <a:schemeClr val="tx1"/>
                </a:solidFill>
                <a:latin typeface="Times New Roman" panose="02020603050405020304" pitchFamily="18" charset="0"/>
                <a:cs typeface="Times New Roman" panose="02020603050405020304" pitchFamily="18" charset="0"/>
              </a:rPr>
              <a:t> civillietās, </a:t>
            </a:r>
            <a:r>
              <a:rPr lang="lv-LV" altLang="lv-LV" sz="2000" b="1" u="sng" dirty="0">
                <a:solidFill>
                  <a:schemeClr val="tx1"/>
                </a:solidFill>
                <a:latin typeface="Times New Roman" panose="02020603050405020304" pitchFamily="18" charset="0"/>
                <a:cs typeface="Times New Roman" panose="02020603050405020304" pitchFamily="18" charset="0"/>
              </a:rPr>
              <a:t>kas saistītas ar laulības šķiršanu, laulāto atšķiršanu, laulības atzīšanu par spēkā neesošu</a:t>
            </a:r>
            <a:r>
              <a:rPr lang="lv-LV" altLang="lv-LV" sz="2000" dirty="0">
                <a:solidFill>
                  <a:schemeClr val="tx1"/>
                </a:solidFill>
                <a:latin typeface="Times New Roman" panose="02020603050405020304" pitchFamily="18" charset="0"/>
                <a:cs typeface="Times New Roman" panose="02020603050405020304" pitchFamily="18" charset="0"/>
              </a:rPr>
              <a:t>, kā arī lietās par vecāku atbildību par bērniem (1.panta 1.punkts)</a:t>
            </a:r>
          </a:p>
          <a:p>
            <a:pPr indent="-274320" algn="just" eaLnBrk="1" fontAlgn="auto" hangingPunct="1">
              <a:lnSpc>
                <a:spcPct val="80000"/>
              </a:lnSpc>
              <a:spcAft>
                <a:spcPts val="0"/>
              </a:spcAft>
              <a:buFont typeface="Wingdings 2" pitchFamily="18" charset="2"/>
              <a:buNone/>
              <a:defRPr/>
            </a:pPr>
            <a:endParaRPr lang="lv-LV" altLang="lv-LV" sz="2000" dirty="0">
              <a:solidFill>
                <a:schemeClr val="tx1"/>
              </a:solidFill>
              <a:latin typeface="Times New Roman" panose="02020603050405020304" pitchFamily="18" charset="0"/>
              <a:cs typeface="Times New Roman" panose="02020603050405020304" pitchFamily="18" charset="0"/>
            </a:endParaRPr>
          </a:p>
          <a:p>
            <a:pPr indent="-274320" algn="just" eaLnBrk="1" fontAlgn="auto" hangingPunct="1">
              <a:lnSpc>
                <a:spcPct val="80000"/>
              </a:lnSpc>
              <a:spcAft>
                <a:spcPts val="0"/>
              </a:spcAft>
              <a:defRPr/>
            </a:pPr>
            <a:r>
              <a:rPr lang="lv-LV" altLang="lv-LV" sz="2000" dirty="0" smtClean="0">
                <a:solidFill>
                  <a:schemeClr val="tx1"/>
                </a:solidFill>
                <a:latin typeface="Times New Roman" panose="02020603050405020304" pitchFamily="18" charset="0"/>
                <a:cs typeface="Times New Roman" panose="02020603050405020304" pitchFamily="18" charset="0"/>
              </a:rPr>
              <a:t>Regula </a:t>
            </a:r>
            <a:r>
              <a:rPr lang="lv-LV" altLang="lv-LV" sz="2000" b="1" dirty="0">
                <a:solidFill>
                  <a:schemeClr val="tx1"/>
                </a:solidFill>
                <a:latin typeface="Times New Roman" panose="02020603050405020304" pitchFamily="18" charset="0"/>
                <a:cs typeface="Times New Roman" panose="02020603050405020304" pitchFamily="18" charset="0"/>
              </a:rPr>
              <a:t>nav piemērojama</a:t>
            </a:r>
            <a:r>
              <a:rPr lang="lv-LV" altLang="lv-LV" sz="2000" dirty="0">
                <a:solidFill>
                  <a:schemeClr val="tx1"/>
                </a:solidFill>
                <a:latin typeface="Times New Roman" panose="02020603050405020304" pitchFamily="18" charset="0"/>
                <a:cs typeface="Times New Roman" panose="02020603050405020304" pitchFamily="18" charset="0"/>
              </a:rPr>
              <a:t> bērnu pilngadības sasniegšanas jau</a:t>
            </a:r>
            <a:r>
              <a:rPr lang="en-US" altLang="lv-LV" sz="2000" dirty="0">
                <a:solidFill>
                  <a:schemeClr val="tx1"/>
                </a:solidFill>
                <a:latin typeface="Times New Roman" panose="02020603050405020304" pitchFamily="18" charset="0"/>
                <a:cs typeface="Times New Roman" panose="02020603050405020304" pitchFamily="18" charset="0"/>
              </a:rPr>
              <a:t>t</a:t>
            </a:r>
            <a:r>
              <a:rPr lang="lv-LV" altLang="lv-LV" sz="2000" dirty="0" err="1">
                <a:solidFill>
                  <a:schemeClr val="tx1"/>
                </a:solidFill>
                <a:latin typeface="Times New Roman" panose="02020603050405020304" pitchFamily="18" charset="0"/>
                <a:cs typeface="Times New Roman" panose="02020603050405020304" pitchFamily="18" charset="0"/>
              </a:rPr>
              <a:t>ājumos</a:t>
            </a:r>
            <a:r>
              <a:rPr lang="lv-LV" altLang="lv-LV" sz="2000" dirty="0">
                <a:solidFill>
                  <a:schemeClr val="tx1"/>
                </a:solidFill>
                <a:latin typeface="Times New Roman" panose="02020603050405020304" pitchFamily="18" charset="0"/>
                <a:cs typeface="Times New Roman" panose="02020603050405020304" pitchFamily="18" charset="0"/>
              </a:rPr>
              <a:t>, uztura (uzturlīdzekļu) saistību jautājumos, trasta un mantošanas jautājumos, adopcijas lietās, bērna uzvārdu un vārdu noteikšanā, bērnu izdarītajiem noziedzīgiem nodarījumiem(1.panta 3.punkts</a:t>
            </a:r>
            <a:r>
              <a:rPr lang="lv-LV" altLang="lv-LV" sz="2000" dirty="0" smtClean="0">
                <a:solidFill>
                  <a:schemeClr val="tx1"/>
                </a:solidFill>
                <a:latin typeface="Times New Roman" panose="02020603050405020304" pitchFamily="18" charset="0"/>
                <a:cs typeface="Times New Roman" panose="02020603050405020304" pitchFamily="18" charset="0"/>
              </a:rPr>
              <a:t>)</a:t>
            </a:r>
          </a:p>
          <a:p>
            <a:pPr marL="68580" indent="0" algn="just" eaLnBrk="1" fontAlgn="auto" hangingPunct="1">
              <a:lnSpc>
                <a:spcPct val="80000"/>
              </a:lnSpc>
              <a:spcAft>
                <a:spcPts val="0"/>
              </a:spcAft>
              <a:buFont typeface="Wingdings 2" pitchFamily="18" charset="2"/>
              <a:buNone/>
              <a:defRPr/>
            </a:pPr>
            <a:endParaRPr lang="lv-LV" altLang="lv-LV" sz="2000" dirty="0" smtClean="0">
              <a:solidFill>
                <a:schemeClr val="tx1"/>
              </a:solidFill>
              <a:latin typeface="Times New Roman" panose="02020603050405020304" pitchFamily="18" charset="0"/>
              <a:cs typeface="Times New Roman" panose="02020603050405020304" pitchFamily="18" charset="0"/>
            </a:endParaRPr>
          </a:p>
          <a:p>
            <a:pPr indent="-274320" algn="just" eaLnBrk="1" fontAlgn="auto" hangingPunct="1">
              <a:lnSpc>
                <a:spcPct val="80000"/>
              </a:lnSpc>
              <a:spcAft>
                <a:spcPts val="0"/>
              </a:spcAft>
              <a:defRPr/>
            </a:pPr>
            <a:r>
              <a:rPr lang="lv-LV" sz="2000" dirty="0">
                <a:solidFill>
                  <a:schemeClr val="tx1"/>
                </a:solidFill>
                <a:latin typeface="Times New Roman" panose="02020603050405020304" pitchFamily="18" charset="0"/>
                <a:cs typeface="Times New Roman" panose="02020603050405020304" pitchFamily="18" charset="0"/>
              </a:rPr>
              <a:t>Briseles </a:t>
            </a:r>
            <a:r>
              <a:rPr lang="lv-LV" sz="2000" dirty="0" err="1">
                <a:solidFill>
                  <a:schemeClr val="tx1"/>
                </a:solidFill>
                <a:latin typeface="Times New Roman" panose="02020603050405020304" pitchFamily="18" charset="0"/>
                <a:cs typeface="Times New Roman" panose="02020603050405020304" pitchFamily="18" charset="0"/>
              </a:rPr>
              <a:t>IIbis</a:t>
            </a:r>
            <a:r>
              <a:rPr lang="lv-LV" sz="2000" dirty="0">
                <a:solidFill>
                  <a:schemeClr val="tx1"/>
                </a:solidFill>
                <a:latin typeface="Times New Roman" panose="02020603050405020304" pitchFamily="18" charset="0"/>
                <a:cs typeface="Times New Roman" panose="02020603050405020304" pitchFamily="18" charset="0"/>
              </a:rPr>
              <a:t> Regulā paredzētie lietu piekritības pamati </a:t>
            </a:r>
            <a:r>
              <a:rPr lang="lv-LV" sz="2000" dirty="0" smtClean="0">
                <a:solidFill>
                  <a:schemeClr val="tx1"/>
                </a:solidFill>
                <a:latin typeface="Times New Roman" panose="02020603050405020304" pitchFamily="18" charset="0"/>
                <a:cs typeface="Times New Roman" panose="02020603050405020304" pitchFamily="18" charset="0"/>
              </a:rPr>
              <a:t>ir </a:t>
            </a:r>
            <a:r>
              <a:rPr lang="lv-LV" sz="2000" dirty="0">
                <a:solidFill>
                  <a:schemeClr val="tx1"/>
                </a:solidFill>
                <a:latin typeface="Times New Roman" panose="02020603050405020304" pitchFamily="18" charset="0"/>
                <a:cs typeface="Times New Roman" panose="02020603050405020304" pitchFamily="18" charset="0"/>
              </a:rPr>
              <a:t>tikai ar starptautisku jeb pārrobežu raksturu, savukārt teritoriālo lietu piekritību nosaka jau attiecīgās valsts procesuālais regulējums un Latvijas gadījumā tas ir Civilprocesa likums.</a:t>
            </a:r>
          </a:p>
          <a:p>
            <a:pPr indent="-274320" algn="just" eaLnBrk="1" fontAlgn="auto" hangingPunct="1">
              <a:lnSpc>
                <a:spcPct val="80000"/>
              </a:lnSpc>
              <a:spcAft>
                <a:spcPts val="0"/>
              </a:spcAft>
              <a:defRPr/>
            </a:pPr>
            <a:endParaRPr lang="en-GB" altLang="lv-LV" sz="2000" dirty="0">
              <a:latin typeface="Times New Roman" panose="02020603050405020304" pitchFamily="18" charset="0"/>
              <a:cs typeface="Times New Roman" panose="02020603050405020304" pitchFamily="18" charset="0"/>
            </a:endParaRPr>
          </a:p>
          <a:p>
            <a:pPr indent="-274320" algn="just" eaLnBrk="1" fontAlgn="auto" hangingPunct="1">
              <a:lnSpc>
                <a:spcPct val="80000"/>
              </a:lnSpc>
              <a:spcAft>
                <a:spcPts val="0"/>
              </a:spcAft>
              <a:buFont typeface="Wingdings" pitchFamily="2" charset="2"/>
              <a:buChar char="ü"/>
              <a:defRPr/>
            </a:pPr>
            <a:endParaRPr lang="lv-LV" altLang="lv-LV" sz="2000" b="1" dirty="0" smtClean="0">
              <a:latin typeface="Times New Roman" panose="02020603050405020304" pitchFamily="18" charset="0"/>
              <a:cs typeface="Times New Roman" panose="02020603050405020304" pitchFamily="18" charset="0"/>
            </a:endParaRPr>
          </a:p>
          <a:p>
            <a:pPr marL="68580" indent="0" algn="just" eaLnBrk="1" fontAlgn="auto" hangingPunct="1">
              <a:lnSpc>
                <a:spcPct val="80000"/>
              </a:lnSpc>
              <a:spcAft>
                <a:spcPts val="0"/>
              </a:spcAft>
              <a:buFont typeface="Wingdings 2" pitchFamily="18" charset="2"/>
              <a:buNone/>
              <a:defRPr/>
            </a:pPr>
            <a:endParaRPr lang="lv-LV" altLang="lv-LV" sz="2000" b="1" dirty="0">
              <a:latin typeface="Times New Roman" panose="02020603050405020304" pitchFamily="18" charset="0"/>
              <a:cs typeface="Times New Roman" panose="02020603050405020304" pitchFamily="18" charset="0"/>
            </a:endParaRPr>
          </a:p>
          <a:p>
            <a:pPr marL="68580" indent="0" algn="just" eaLnBrk="1" fontAlgn="auto" hangingPunct="1">
              <a:lnSpc>
                <a:spcPct val="80000"/>
              </a:lnSpc>
              <a:spcAft>
                <a:spcPts val="0"/>
              </a:spcAft>
              <a:buFont typeface="Wingdings 2" pitchFamily="18" charset="2"/>
              <a:buNone/>
              <a:defRPr/>
            </a:pPr>
            <a:endParaRPr lang="lv-LV" altLang="lv-LV" sz="2000" b="1" dirty="0" smtClean="0">
              <a:latin typeface="Times New Roman" panose="02020603050405020304" pitchFamily="18" charset="0"/>
              <a:cs typeface="Times New Roman" panose="02020603050405020304" pitchFamily="18" charset="0"/>
            </a:endParaRPr>
          </a:p>
          <a:p>
            <a:pPr indent="-274320" algn="just" eaLnBrk="1" fontAlgn="auto" hangingPunct="1">
              <a:lnSpc>
                <a:spcPct val="80000"/>
              </a:lnSpc>
              <a:spcAft>
                <a:spcPts val="0"/>
              </a:spcAft>
              <a:buFont typeface="Wingdings" pitchFamily="2" charset="2"/>
              <a:buChar char="ü"/>
              <a:defRPr/>
            </a:pPr>
            <a:endParaRPr lang="lv-LV" altLang="lv-LV" sz="2000" dirty="0" smtClean="0">
              <a:latin typeface="Times New Roman" panose="02020603050405020304" pitchFamily="18" charset="0"/>
              <a:cs typeface="Times New Roman" panose="02020603050405020304" pitchFamily="18" charset="0"/>
            </a:endParaRPr>
          </a:p>
        </p:txBody>
      </p:sp>
      <p:sp>
        <p:nvSpPr>
          <p:cNvPr id="107523" name="Rectangle 3"/>
          <p:cNvSpPr>
            <a:spLocks noChangeArrowheads="1"/>
          </p:cNvSpPr>
          <p:nvPr/>
        </p:nvSpPr>
        <p:spPr bwMode="auto">
          <a:xfrm>
            <a:off x="4792663" y="1196975"/>
            <a:ext cx="184150" cy="1565275"/>
          </a:xfrm>
          <a:prstGeom prst="rect">
            <a:avLst/>
          </a:prstGeom>
          <a:noFill/>
          <a:ln w="9525">
            <a:noFill/>
            <a:miter lim="800000"/>
            <a:headEnd/>
            <a:tailEnd/>
          </a:ln>
          <a:effectLst/>
        </p:spPr>
        <p:txBody>
          <a:bodyPr wrap="none">
            <a:spAutoFit/>
          </a:bodyPr>
          <a:lstStyle/>
          <a:p>
            <a:pPr algn="ctr">
              <a:spcBef>
                <a:spcPct val="20000"/>
              </a:spcBef>
              <a:buClr>
                <a:schemeClr val="accent2"/>
              </a:buClr>
              <a:buFont typeface="Wingdings" pitchFamily="2" charset="2"/>
              <a:buNone/>
              <a:defRPr/>
            </a:pPr>
            <a:endParaRPr lang="lv-LV" i="1">
              <a:effectLst>
                <a:outerShdw blurRad="38100" dist="38100" dir="2700000" algn="tl">
                  <a:srgbClr val="C0C0C0"/>
                </a:outerShdw>
              </a:effectLst>
            </a:endParaRPr>
          </a:p>
          <a:p>
            <a:pPr algn="ctr">
              <a:spcBef>
                <a:spcPct val="20000"/>
              </a:spcBef>
              <a:buClr>
                <a:schemeClr val="accent2"/>
              </a:buClr>
              <a:buFont typeface="Wingdings" pitchFamily="2" charset="2"/>
              <a:buNone/>
              <a:defRPr/>
            </a:pPr>
            <a:endParaRPr lang="en-GB" i="1">
              <a:effectLst>
                <a:outerShdw blurRad="38100" dist="38100" dir="2700000" algn="tl">
                  <a:srgbClr val="C0C0C0"/>
                </a:outerShdw>
              </a:effectLst>
            </a:endParaRPr>
          </a:p>
        </p:txBody>
      </p:sp>
      <p:sp>
        <p:nvSpPr>
          <p:cNvPr id="9220" name="Rectangle 4"/>
          <p:cNvSpPr>
            <a:spLocks noChangeArrowheads="1"/>
          </p:cNvSpPr>
          <p:nvPr/>
        </p:nvSpPr>
        <p:spPr bwMode="auto">
          <a:xfrm>
            <a:off x="1619250" y="833438"/>
            <a:ext cx="68405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buClr>
                <a:schemeClr val="accent2"/>
              </a:buClr>
              <a:buFont typeface="Wingdings" pitchFamily="2" charset="2"/>
              <a:buNone/>
              <a:defRPr/>
            </a:pPr>
            <a:r>
              <a:rPr lang="lv-LV" altLang="lv-LV" sz="2400" b="1" i="1" dirty="0" smtClean="0">
                <a:solidFill>
                  <a:srgbClr val="92D050"/>
                </a:solidFill>
                <a:effectLst>
                  <a:outerShdw blurRad="38100" dist="38100" dir="2700000" algn="tl">
                    <a:srgbClr val="000000">
                      <a:alpha val="43137"/>
                    </a:srgbClr>
                  </a:outerShdw>
                </a:effectLst>
                <a:cs typeface="Times New Roman" pitchFamily="18" charset="0"/>
              </a:rPr>
              <a:t>1.1. Briseles </a:t>
            </a:r>
            <a:r>
              <a:rPr lang="lv-LV" altLang="lv-LV" sz="2400" b="1" i="1" dirty="0" err="1" smtClean="0">
                <a:solidFill>
                  <a:srgbClr val="92D050"/>
                </a:solidFill>
                <a:effectLst>
                  <a:outerShdw blurRad="38100" dist="38100" dir="2700000" algn="tl">
                    <a:srgbClr val="000000">
                      <a:alpha val="43137"/>
                    </a:srgbClr>
                  </a:outerShdw>
                </a:effectLst>
                <a:cs typeface="Times New Roman" pitchFamily="18" charset="0"/>
              </a:rPr>
              <a:t>IIbis</a:t>
            </a:r>
            <a:r>
              <a:rPr lang="lv-LV" altLang="lv-LV" sz="2400" b="1" i="1" dirty="0" smtClean="0">
                <a:solidFill>
                  <a:srgbClr val="92D050"/>
                </a:solidFill>
                <a:effectLst>
                  <a:outerShdw blurRad="38100" dist="38100" dir="2700000" algn="tl">
                    <a:srgbClr val="000000">
                      <a:alpha val="43137"/>
                    </a:srgbClr>
                  </a:outerShdw>
                </a:effectLst>
                <a:cs typeface="Times New Roman" pitchFamily="18" charset="0"/>
              </a:rPr>
              <a:t> Regulas galvenie darbības principi </a:t>
            </a:r>
            <a:endParaRPr lang="lv-LV" altLang="lv-LV" b="1" dirty="0" smtClean="0">
              <a:solidFill>
                <a:srgbClr val="92D050"/>
              </a:solidFill>
              <a:effectLst>
                <a:outerShdw blurRad="38100" dist="38100" dir="2700000" algn="tl">
                  <a:srgbClr val="000000">
                    <a:alpha val="43137"/>
                  </a:srgbClr>
                </a:outerShdw>
              </a:effectLst>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subTitle" idx="4294967295"/>
          </p:nvPr>
        </p:nvSpPr>
        <p:spPr>
          <a:xfrm>
            <a:off x="611188" y="1590675"/>
            <a:ext cx="7993062" cy="4862513"/>
          </a:xfrm>
        </p:spPr>
        <p:txBody>
          <a:bodyPr rtlCol="0">
            <a:normAutofit lnSpcReduction="10000"/>
          </a:bodyPr>
          <a:lstStyle/>
          <a:p>
            <a:pPr indent="-342900" algn="just" eaLnBrk="1" fontAlgn="auto" hangingPunct="1">
              <a:lnSpc>
                <a:spcPct val="80000"/>
              </a:lnSpc>
              <a:spcAft>
                <a:spcPts val="0"/>
              </a:spcAft>
              <a:buClr>
                <a:schemeClr val="accent3"/>
              </a:buClr>
              <a:defRPr/>
            </a:pPr>
            <a:r>
              <a:rPr lang="lv-LV" sz="1600" b="1" dirty="0" smtClean="0">
                <a:solidFill>
                  <a:schemeClr val="tx1"/>
                </a:solidFill>
                <a:latin typeface="Times New Roman" panose="02020603050405020304" pitchFamily="18" charset="0"/>
                <a:cs typeface="Times New Roman" panose="02020603050405020304" pitchFamily="18" charset="0"/>
              </a:rPr>
              <a:t>«Civillietas» –autonoms regulas jēdziens (2007. gada 27. novembra EST spriedums lietā C‑435/06)</a:t>
            </a:r>
          </a:p>
          <a:p>
            <a:pPr marL="0" indent="0" algn="just" eaLnBrk="1" fontAlgn="auto" hangingPunct="1">
              <a:lnSpc>
                <a:spcPct val="80000"/>
              </a:lnSpc>
              <a:spcAft>
                <a:spcPts val="0"/>
              </a:spcAft>
              <a:buClr>
                <a:schemeClr val="accent3"/>
              </a:buClr>
              <a:buFont typeface="Wingdings 2" pitchFamily="18" charset="2"/>
              <a:buNone/>
              <a:defRPr/>
            </a:pPr>
            <a:endParaRPr lang="lv-LV" sz="1600" b="1" dirty="0" smtClean="0">
              <a:solidFill>
                <a:schemeClr val="tx1"/>
              </a:solidFill>
              <a:latin typeface="Times New Roman" panose="02020603050405020304" pitchFamily="18" charset="0"/>
              <a:cs typeface="Times New Roman" panose="02020603050405020304" pitchFamily="18" charset="0"/>
            </a:endParaRPr>
          </a:p>
          <a:p>
            <a:pPr indent="-342900" algn="just" eaLnBrk="1" fontAlgn="auto" hangingPunct="1">
              <a:lnSpc>
                <a:spcPct val="80000"/>
              </a:lnSpc>
              <a:spcAft>
                <a:spcPts val="0"/>
              </a:spcAft>
              <a:buClr>
                <a:schemeClr val="accent3"/>
              </a:buClr>
              <a:defRPr/>
            </a:pPr>
            <a:r>
              <a:rPr lang="lv-LV" sz="1600" b="1" dirty="0" smtClean="0">
                <a:solidFill>
                  <a:schemeClr val="tx1"/>
                </a:solidFill>
                <a:latin typeface="Times New Roman" panose="02020603050405020304" pitchFamily="18" charset="0"/>
                <a:cs typeface="Times New Roman" panose="02020603050405020304" pitchFamily="18" charset="0"/>
              </a:rPr>
              <a:t>Regulas 3.pantā paredzētie pārrobežu laulības šķiršanas pamati ir alternatīvi </a:t>
            </a:r>
          </a:p>
          <a:p>
            <a:pPr indent="-274320" algn="just" eaLnBrk="1" fontAlgn="auto" hangingPunct="1">
              <a:lnSpc>
                <a:spcPct val="80000"/>
              </a:lnSpc>
              <a:spcAft>
                <a:spcPts val="0"/>
              </a:spcAft>
              <a:buFont typeface="Wingdings" panose="05000000000000000000" pitchFamily="2" charset="2"/>
              <a:buChar char="§"/>
              <a:defRPr/>
            </a:pPr>
            <a:r>
              <a:rPr lang="lv-LV" sz="1600" dirty="0" smtClean="0">
                <a:solidFill>
                  <a:schemeClr val="tx1"/>
                </a:solidFill>
                <a:latin typeface="Times New Roman" panose="02020603050405020304" pitchFamily="18" charset="0"/>
                <a:cs typeface="Times New Roman" panose="02020603050405020304" pitchFamily="18" charset="0"/>
              </a:rPr>
              <a:t>pēc laulāto pastāvīgās dzīvesvietas;</a:t>
            </a:r>
            <a:endParaRPr lang="lv-LV" sz="1600" dirty="0">
              <a:solidFill>
                <a:schemeClr val="tx1"/>
              </a:solidFill>
              <a:latin typeface="Times New Roman" panose="02020603050405020304" pitchFamily="18" charset="0"/>
              <a:cs typeface="Times New Roman" panose="02020603050405020304" pitchFamily="18" charset="0"/>
            </a:endParaRPr>
          </a:p>
          <a:p>
            <a:pPr indent="-274320" algn="just" eaLnBrk="1" fontAlgn="auto" hangingPunct="1">
              <a:lnSpc>
                <a:spcPct val="80000"/>
              </a:lnSpc>
              <a:spcAft>
                <a:spcPts val="0"/>
              </a:spcAft>
              <a:buFont typeface="Wingdings" panose="05000000000000000000" pitchFamily="2" charset="2"/>
              <a:buChar char="§"/>
              <a:defRPr/>
            </a:pPr>
            <a:r>
              <a:rPr lang="lv-LV" sz="1600" dirty="0" smtClean="0">
                <a:solidFill>
                  <a:schemeClr val="tx1"/>
                </a:solidFill>
                <a:latin typeface="Times New Roman" panose="02020603050405020304" pitchFamily="18" charset="0"/>
                <a:cs typeface="Times New Roman" panose="02020603050405020304" pitchFamily="18" charset="0"/>
              </a:rPr>
              <a:t>pēc </a:t>
            </a:r>
            <a:r>
              <a:rPr lang="lv-LV" sz="1600" dirty="0">
                <a:solidFill>
                  <a:schemeClr val="tx1"/>
                </a:solidFill>
                <a:latin typeface="Times New Roman" panose="02020603050405020304" pitchFamily="18" charset="0"/>
                <a:cs typeface="Times New Roman" panose="02020603050405020304" pitchFamily="18" charset="0"/>
              </a:rPr>
              <a:t>laulāto pēdējās pastāvīgās dzīvesvietas, ja viens no tiem arvien tur dzīvo;</a:t>
            </a:r>
          </a:p>
          <a:p>
            <a:pPr indent="-274320" algn="just" eaLnBrk="1" fontAlgn="auto" hangingPunct="1">
              <a:lnSpc>
                <a:spcPct val="80000"/>
              </a:lnSpc>
              <a:spcAft>
                <a:spcPts val="0"/>
              </a:spcAft>
              <a:buFont typeface="Wingdings" panose="05000000000000000000" pitchFamily="2" charset="2"/>
              <a:buChar char="§"/>
              <a:defRPr/>
            </a:pPr>
            <a:r>
              <a:rPr lang="lv-LV" sz="1600" dirty="0" smtClean="0">
                <a:solidFill>
                  <a:schemeClr val="tx1"/>
                </a:solidFill>
                <a:latin typeface="Times New Roman" panose="02020603050405020304" pitchFamily="18" charset="0"/>
                <a:cs typeface="Times New Roman" panose="02020603050405020304" pitchFamily="18" charset="0"/>
              </a:rPr>
              <a:t>pēc </a:t>
            </a:r>
            <a:r>
              <a:rPr lang="lv-LV" sz="1600" dirty="0">
                <a:solidFill>
                  <a:schemeClr val="tx1"/>
                </a:solidFill>
                <a:latin typeface="Times New Roman" panose="02020603050405020304" pitchFamily="18" charset="0"/>
                <a:cs typeface="Times New Roman" panose="02020603050405020304" pitchFamily="18" charset="0"/>
              </a:rPr>
              <a:t>atbildētāja pastāvīgās dzīvesvietas;</a:t>
            </a:r>
          </a:p>
          <a:p>
            <a:pPr indent="-274320" algn="just" eaLnBrk="1" fontAlgn="auto" hangingPunct="1">
              <a:lnSpc>
                <a:spcPct val="80000"/>
              </a:lnSpc>
              <a:spcAft>
                <a:spcPts val="0"/>
              </a:spcAft>
              <a:buFont typeface="Wingdings" panose="05000000000000000000" pitchFamily="2" charset="2"/>
              <a:buChar char="§"/>
              <a:defRPr/>
            </a:pPr>
            <a:r>
              <a:rPr lang="lv-LV" sz="1600" dirty="0" smtClean="0">
                <a:solidFill>
                  <a:schemeClr val="tx1"/>
                </a:solidFill>
                <a:latin typeface="Times New Roman" panose="02020603050405020304" pitchFamily="18" charset="0"/>
                <a:cs typeface="Times New Roman" panose="02020603050405020304" pitchFamily="18" charset="0"/>
              </a:rPr>
              <a:t>laulāto </a:t>
            </a:r>
            <a:r>
              <a:rPr lang="lv-LV" sz="1600" dirty="0">
                <a:solidFill>
                  <a:schemeClr val="tx1"/>
                </a:solidFill>
                <a:latin typeface="Times New Roman" panose="02020603050405020304" pitchFamily="18" charset="0"/>
                <a:cs typeface="Times New Roman" panose="02020603050405020304" pitchFamily="18" charset="0"/>
              </a:rPr>
              <a:t>kopīga pieteikuma gadījumā – pēc viena vai otra laulātā pastāvīgās dzīvesvietas;</a:t>
            </a:r>
          </a:p>
          <a:p>
            <a:pPr indent="-274320" algn="just" eaLnBrk="1" fontAlgn="auto" hangingPunct="1">
              <a:lnSpc>
                <a:spcPct val="80000"/>
              </a:lnSpc>
              <a:spcAft>
                <a:spcPts val="0"/>
              </a:spcAft>
              <a:buFont typeface="Wingdings" panose="05000000000000000000" pitchFamily="2" charset="2"/>
              <a:buChar char="§"/>
              <a:defRPr/>
            </a:pPr>
            <a:r>
              <a:rPr lang="lv-LV" sz="1600" dirty="0" smtClean="0">
                <a:solidFill>
                  <a:schemeClr val="tx1"/>
                </a:solidFill>
                <a:latin typeface="Times New Roman" panose="02020603050405020304" pitchFamily="18" charset="0"/>
                <a:cs typeface="Times New Roman" panose="02020603050405020304" pitchFamily="18" charset="0"/>
              </a:rPr>
              <a:t>pēc </a:t>
            </a:r>
            <a:r>
              <a:rPr lang="lv-LV" sz="1600" dirty="0">
                <a:solidFill>
                  <a:schemeClr val="tx1"/>
                </a:solidFill>
                <a:latin typeface="Times New Roman" panose="02020603050405020304" pitchFamily="18" charset="0"/>
                <a:cs typeface="Times New Roman" panose="02020603050405020304" pitchFamily="18" charset="0"/>
              </a:rPr>
              <a:t>prasītāja pastāvīgās dzīvesvietas, ja viņš tur pastāvīgi dzīvojis vismaz gadu tieši pirms prasības iesniegšanas;</a:t>
            </a:r>
          </a:p>
          <a:p>
            <a:pPr indent="-274320" algn="just" eaLnBrk="1" fontAlgn="auto" hangingPunct="1">
              <a:lnSpc>
                <a:spcPct val="80000"/>
              </a:lnSpc>
              <a:spcAft>
                <a:spcPts val="0"/>
              </a:spcAft>
              <a:buFont typeface="Wingdings" panose="05000000000000000000" pitchFamily="2" charset="2"/>
              <a:buChar char="§"/>
              <a:defRPr/>
            </a:pPr>
            <a:r>
              <a:rPr lang="lv-LV" sz="1600" dirty="0" smtClean="0">
                <a:solidFill>
                  <a:schemeClr val="tx1"/>
                </a:solidFill>
                <a:latin typeface="Times New Roman" panose="02020603050405020304" pitchFamily="18" charset="0"/>
                <a:cs typeface="Times New Roman" panose="02020603050405020304" pitchFamily="18" charset="0"/>
              </a:rPr>
              <a:t>pēc </a:t>
            </a:r>
            <a:r>
              <a:rPr lang="lv-LV" sz="1600" dirty="0">
                <a:solidFill>
                  <a:schemeClr val="tx1"/>
                </a:solidFill>
                <a:latin typeface="Times New Roman" panose="02020603050405020304" pitchFamily="18" charset="0"/>
                <a:cs typeface="Times New Roman" panose="02020603050405020304" pitchFamily="18" charset="0"/>
              </a:rPr>
              <a:t>prasītāja pastāvīgās dzīvesvietas, ja viņš tur pastāvīgi dzīvojis vismaz sešus mēnešus tieši pirms prasības iesniegšanas un viņam ir šīs valsts pilsonība;</a:t>
            </a:r>
          </a:p>
          <a:p>
            <a:pPr indent="-274320" eaLnBrk="1" fontAlgn="auto" hangingPunct="1">
              <a:lnSpc>
                <a:spcPct val="80000"/>
              </a:lnSpc>
              <a:spcAft>
                <a:spcPts val="0"/>
              </a:spcAft>
              <a:buFont typeface="Wingdings" panose="05000000000000000000" pitchFamily="2" charset="2"/>
              <a:buChar char="§"/>
              <a:defRPr/>
            </a:pPr>
            <a:r>
              <a:rPr lang="lv-LV" sz="1600" dirty="0" smtClean="0">
                <a:solidFill>
                  <a:schemeClr val="tx1"/>
                </a:solidFill>
                <a:latin typeface="Times New Roman" panose="02020603050405020304" pitchFamily="18" charset="0"/>
                <a:cs typeface="Times New Roman" panose="02020603050405020304" pitchFamily="18" charset="0"/>
              </a:rPr>
              <a:t>pēc </a:t>
            </a:r>
            <a:r>
              <a:rPr lang="lv-LV" sz="1600" dirty="0">
                <a:solidFill>
                  <a:schemeClr val="tx1"/>
                </a:solidFill>
                <a:latin typeface="Times New Roman" panose="02020603050405020304" pitchFamily="18" charset="0"/>
                <a:cs typeface="Times New Roman" panose="02020603050405020304" pitchFamily="18" charset="0"/>
              </a:rPr>
              <a:t>abu laulāto pilsonības (Lielbritānijas un Īrijas gadījumā  - domicila</a:t>
            </a:r>
            <a:r>
              <a:rPr lang="lv-LV" sz="1600" dirty="0" smtClean="0">
                <a:solidFill>
                  <a:schemeClr val="tx1"/>
                </a:solidFill>
                <a:latin typeface="Times New Roman" panose="02020603050405020304" pitchFamily="18" charset="0"/>
                <a:cs typeface="Times New Roman" panose="02020603050405020304" pitchFamily="18" charset="0"/>
              </a:rPr>
              <a:t>)</a:t>
            </a:r>
          </a:p>
          <a:p>
            <a:pPr marL="68580" indent="0" eaLnBrk="1" fontAlgn="auto" hangingPunct="1">
              <a:lnSpc>
                <a:spcPct val="80000"/>
              </a:lnSpc>
              <a:spcAft>
                <a:spcPts val="0"/>
              </a:spcAft>
              <a:buFont typeface="Wingdings 2" pitchFamily="18" charset="2"/>
              <a:buNone/>
              <a:defRPr/>
            </a:pPr>
            <a:endParaRPr lang="lv-LV" sz="1600" b="1" dirty="0" smtClean="0">
              <a:solidFill>
                <a:schemeClr val="tx1"/>
              </a:solidFill>
              <a:latin typeface="Times New Roman" panose="02020603050405020304" pitchFamily="18" charset="0"/>
              <a:cs typeface="Times New Roman" panose="02020603050405020304" pitchFamily="18" charset="0"/>
            </a:endParaRPr>
          </a:p>
          <a:p>
            <a:pPr indent="-274320" algn="just" eaLnBrk="1" fontAlgn="auto" hangingPunct="1">
              <a:lnSpc>
                <a:spcPct val="80000"/>
              </a:lnSpc>
              <a:spcAft>
                <a:spcPts val="0"/>
              </a:spcAft>
              <a:defRPr/>
            </a:pPr>
            <a:r>
              <a:rPr lang="lv-LV" sz="1600" b="1" dirty="0" smtClean="0">
                <a:solidFill>
                  <a:schemeClr val="tx1"/>
                </a:solidFill>
                <a:latin typeface="Times New Roman" panose="02020603050405020304" pitchFamily="18" charset="0"/>
                <a:cs typeface="Times New Roman" panose="02020603050405020304" pitchFamily="18" charset="0"/>
              </a:rPr>
              <a:t>Laulātā/laulāto pastāvīgā dzīvesvieta Latvijas tiesās tiek noteikta atbilstoši lietas faktiskajiem apstākļiem katrā konkrētajā gadījumā </a:t>
            </a:r>
          </a:p>
          <a:p>
            <a:pPr indent="-274320" algn="just" eaLnBrk="1" fontAlgn="auto" hangingPunct="1">
              <a:lnSpc>
                <a:spcPct val="80000"/>
              </a:lnSpc>
              <a:spcAft>
                <a:spcPts val="0"/>
              </a:spcAft>
              <a:defRPr/>
            </a:pPr>
            <a:endParaRPr lang="lv-LV" sz="1600" b="1" dirty="0" smtClean="0">
              <a:solidFill>
                <a:schemeClr val="tx1"/>
              </a:solidFill>
              <a:latin typeface="Times New Roman" panose="02020603050405020304" pitchFamily="18" charset="0"/>
              <a:cs typeface="Times New Roman" panose="02020603050405020304" pitchFamily="18" charset="0"/>
            </a:endParaRPr>
          </a:p>
          <a:p>
            <a:pPr indent="-274320" algn="just" eaLnBrk="1" fontAlgn="auto" hangingPunct="1">
              <a:lnSpc>
                <a:spcPct val="80000"/>
              </a:lnSpc>
              <a:spcAft>
                <a:spcPts val="0"/>
              </a:spcAft>
              <a:defRPr/>
            </a:pPr>
            <a:r>
              <a:rPr lang="lv-LV" altLang="lv-LV" sz="1600" b="1" kern="100" dirty="0" smtClean="0">
                <a:solidFill>
                  <a:schemeClr val="tx1"/>
                </a:solidFill>
                <a:latin typeface="Times New Roman" panose="02020603050405020304" pitchFamily="18" charset="0"/>
                <a:cs typeface="Times New Roman" panose="02020603050405020304" pitchFamily="18" charset="0"/>
              </a:rPr>
              <a:t>Regulas 6</a:t>
            </a:r>
            <a:r>
              <a:rPr lang="lv-LV" altLang="lv-LV" sz="1600" b="1" kern="100" dirty="0">
                <a:solidFill>
                  <a:schemeClr val="tx1"/>
                </a:solidFill>
                <a:latin typeface="Times New Roman" panose="02020603050405020304" pitchFamily="18" charset="0"/>
                <a:cs typeface="Times New Roman" panose="02020603050405020304" pitchFamily="18" charset="0"/>
              </a:rPr>
              <a:t>. un 7. pants jāinterpretē tādējādi – </a:t>
            </a:r>
            <a:r>
              <a:rPr lang="lv-LV" altLang="lv-LV" sz="1600" b="1" i="1" kern="100" dirty="0">
                <a:solidFill>
                  <a:schemeClr val="tx1"/>
                </a:solidFill>
                <a:latin typeface="Times New Roman" panose="02020603050405020304" pitchFamily="18" charset="0"/>
                <a:cs typeface="Times New Roman" panose="02020603050405020304" pitchFamily="18" charset="0"/>
              </a:rPr>
              <a:t>ja laulības šķiršanas procesā atbildētājam nav pastāvīgās dzīvesvietas dalībvalstī un viņš nav dalībvalsts pilsonis, dalībvalsts tiesas, lai varētu izskatīt šo prasību, nevar pamatot savu jurisdikciju ar valsts tiesībām, ja citas dalībvalsts tiesām ir jurisdikcija saskaņā ar šīs regulas 3. pantu</a:t>
            </a:r>
            <a:r>
              <a:rPr lang="lv-LV" sz="1600" b="1" kern="100" dirty="0" smtClean="0">
                <a:solidFill>
                  <a:schemeClr val="tx1"/>
                </a:solidFill>
                <a:latin typeface="Times New Roman" panose="02020603050405020304" pitchFamily="18" charset="0"/>
                <a:cs typeface="Times New Roman" panose="02020603050405020304" pitchFamily="18" charset="0"/>
              </a:rPr>
              <a:t>(</a:t>
            </a:r>
            <a:r>
              <a:rPr lang="lv-LV" altLang="lv-LV" sz="1600" b="1" kern="100" dirty="0" smtClean="0">
                <a:solidFill>
                  <a:schemeClr val="tx1"/>
                </a:solidFill>
                <a:latin typeface="Times New Roman" panose="02020603050405020304" pitchFamily="18" charset="0"/>
                <a:cs typeface="Times New Roman" panose="02020603050405020304" pitchFamily="18" charset="0"/>
              </a:rPr>
              <a:t>2007</a:t>
            </a:r>
            <a:r>
              <a:rPr lang="lv-LV" altLang="lv-LV" sz="1600" b="1" kern="100" dirty="0">
                <a:solidFill>
                  <a:schemeClr val="tx1"/>
                </a:solidFill>
                <a:latin typeface="Times New Roman" panose="02020603050405020304" pitchFamily="18" charset="0"/>
                <a:cs typeface="Times New Roman" panose="02020603050405020304" pitchFamily="18" charset="0"/>
              </a:rPr>
              <a:t>. gada 29. novembra EST spriedums lietā </a:t>
            </a:r>
            <a:r>
              <a:rPr lang="lv-LV" altLang="lv-LV" sz="1600" b="1" kern="100" dirty="0" smtClean="0">
                <a:solidFill>
                  <a:schemeClr val="tx1"/>
                </a:solidFill>
                <a:latin typeface="Times New Roman" panose="02020603050405020304" pitchFamily="18" charset="0"/>
                <a:cs typeface="Times New Roman" panose="02020603050405020304" pitchFamily="18" charset="0"/>
              </a:rPr>
              <a:t>C‑68/07)</a:t>
            </a:r>
            <a:r>
              <a:rPr lang="lv-LV" sz="1600" b="1" kern="100" dirty="0" smtClean="0">
                <a:solidFill>
                  <a:schemeClr val="tx1"/>
                </a:solidFill>
                <a:latin typeface="Times New Roman" panose="02020603050405020304" pitchFamily="18" charset="0"/>
                <a:cs typeface="Times New Roman" panose="02020603050405020304" pitchFamily="18" charset="0"/>
              </a:rPr>
              <a:t> </a:t>
            </a:r>
            <a:endParaRPr lang="lv-LV" sz="1600" b="1" kern="100" dirty="0">
              <a:solidFill>
                <a:schemeClr val="tx1"/>
              </a:solidFill>
              <a:latin typeface="Times New Roman" panose="02020603050405020304" pitchFamily="18" charset="0"/>
              <a:cs typeface="Times New Roman" panose="02020603050405020304" pitchFamily="18" charset="0"/>
            </a:endParaRPr>
          </a:p>
          <a:p>
            <a:pPr indent="-342900" algn="just" eaLnBrk="1" fontAlgn="auto" hangingPunct="1">
              <a:lnSpc>
                <a:spcPct val="80000"/>
              </a:lnSpc>
              <a:spcAft>
                <a:spcPts val="0"/>
              </a:spcAft>
              <a:buClr>
                <a:schemeClr val="accent3"/>
              </a:buClr>
              <a:buFont typeface="Courier New" panose="02070309020205020404" pitchFamily="49" charset="0"/>
              <a:buChar char="o"/>
              <a:defRPr/>
            </a:pPr>
            <a:endParaRPr lang="lv-LV" b="1" dirty="0" smtClean="0">
              <a:latin typeface="Times New Roman" pitchFamily="18" charset="0"/>
              <a:cs typeface="Times New Roman" pitchFamily="18" charset="0"/>
            </a:endParaRPr>
          </a:p>
          <a:p>
            <a:pPr indent="-342900" algn="just" eaLnBrk="1" fontAlgn="auto" hangingPunct="1">
              <a:lnSpc>
                <a:spcPct val="80000"/>
              </a:lnSpc>
              <a:spcAft>
                <a:spcPts val="0"/>
              </a:spcAft>
              <a:buClr>
                <a:schemeClr val="accent3"/>
              </a:buClr>
              <a:buFont typeface="Courier New" panose="02070309020205020404" pitchFamily="49" charset="0"/>
              <a:buChar char="o"/>
              <a:defRPr/>
            </a:pPr>
            <a:endParaRPr lang="lv-LV" dirty="0">
              <a:latin typeface="Times New Roman" pitchFamily="18" charset="0"/>
              <a:cs typeface="Times New Roman" pitchFamily="18" charset="0"/>
            </a:endParaRPr>
          </a:p>
          <a:p>
            <a:pPr indent="-342900" algn="just" eaLnBrk="1" fontAlgn="auto" hangingPunct="1">
              <a:lnSpc>
                <a:spcPct val="80000"/>
              </a:lnSpc>
              <a:spcAft>
                <a:spcPts val="0"/>
              </a:spcAft>
              <a:buClr>
                <a:schemeClr val="accent3"/>
              </a:buClr>
              <a:buFont typeface="Courier New" panose="02070309020205020404" pitchFamily="49" charset="0"/>
              <a:buChar char="o"/>
              <a:defRPr/>
            </a:pPr>
            <a:endParaRPr lang="lv-LV" sz="2800" dirty="0" smtClean="0">
              <a:latin typeface="Times New Roman" panose="02020603050405020304" pitchFamily="18" charset="0"/>
              <a:cs typeface="Times New Roman" panose="02020603050405020304" pitchFamily="18" charset="0"/>
            </a:endParaRPr>
          </a:p>
        </p:txBody>
      </p:sp>
      <p:sp>
        <p:nvSpPr>
          <p:cNvPr id="113667" name="Rectangle 3"/>
          <p:cNvSpPr>
            <a:spLocks noChangeArrowheads="1"/>
          </p:cNvSpPr>
          <p:nvPr/>
        </p:nvSpPr>
        <p:spPr bwMode="auto">
          <a:xfrm>
            <a:off x="4792663" y="1196975"/>
            <a:ext cx="184150" cy="1565275"/>
          </a:xfrm>
          <a:prstGeom prst="rect">
            <a:avLst/>
          </a:prstGeom>
          <a:noFill/>
          <a:ln w="9525">
            <a:noFill/>
            <a:miter lim="800000"/>
            <a:headEnd/>
            <a:tailEnd/>
          </a:ln>
          <a:effectLst/>
        </p:spPr>
        <p:txBody>
          <a:bodyPr wrap="none">
            <a:spAutoFit/>
          </a:bodyPr>
          <a:lstStyle/>
          <a:p>
            <a:pPr algn="ctr">
              <a:spcBef>
                <a:spcPct val="20000"/>
              </a:spcBef>
              <a:buClr>
                <a:schemeClr val="accent2"/>
              </a:buClr>
              <a:buFont typeface="Wingdings" pitchFamily="2" charset="2"/>
              <a:buNone/>
              <a:defRPr/>
            </a:pPr>
            <a:endParaRPr lang="lv-LV" i="1">
              <a:effectLst>
                <a:outerShdw blurRad="38100" dist="38100" dir="2700000" algn="tl">
                  <a:srgbClr val="C0C0C0"/>
                </a:outerShdw>
              </a:effectLst>
            </a:endParaRPr>
          </a:p>
          <a:p>
            <a:pPr algn="ctr">
              <a:spcBef>
                <a:spcPct val="20000"/>
              </a:spcBef>
              <a:buClr>
                <a:schemeClr val="accent2"/>
              </a:buClr>
              <a:buFont typeface="Wingdings" pitchFamily="2" charset="2"/>
              <a:buNone/>
              <a:defRPr/>
            </a:pPr>
            <a:endParaRPr lang="en-GB" i="1">
              <a:effectLst>
                <a:outerShdw blurRad="38100" dist="38100" dir="2700000" algn="tl">
                  <a:srgbClr val="C0C0C0"/>
                </a:outerShdw>
              </a:effectLst>
            </a:endParaRPr>
          </a:p>
        </p:txBody>
      </p:sp>
      <p:sp>
        <p:nvSpPr>
          <p:cNvPr id="10244" name="Rectangle 4"/>
          <p:cNvSpPr>
            <a:spLocks noChangeArrowheads="1"/>
          </p:cNvSpPr>
          <p:nvPr/>
        </p:nvSpPr>
        <p:spPr bwMode="auto">
          <a:xfrm>
            <a:off x="1465263" y="781050"/>
            <a:ext cx="684053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spcBef>
                <a:spcPct val="20000"/>
              </a:spcBef>
              <a:buClr>
                <a:schemeClr val="accent2"/>
              </a:buClr>
              <a:buFont typeface="Wingdings" pitchFamily="2" charset="2"/>
              <a:buNone/>
              <a:defRPr/>
            </a:pPr>
            <a:r>
              <a:rPr lang="lv-LV" altLang="lv-LV" sz="2000" b="1" i="1" dirty="0" smtClean="0">
                <a:solidFill>
                  <a:srgbClr val="92D050"/>
                </a:solidFill>
                <a:effectLst>
                  <a:outerShdw blurRad="38100" dist="38100" dir="2700000" algn="tl">
                    <a:srgbClr val="000000">
                      <a:alpha val="43137"/>
                    </a:srgbClr>
                  </a:outerShdw>
                </a:effectLst>
                <a:cs typeface="Times New Roman" panose="02020603050405020304" pitchFamily="18" charset="0"/>
              </a:rPr>
              <a:t>1.2. Galvenie principi - </a:t>
            </a:r>
            <a:r>
              <a:rPr lang="lv-LV" sz="2000" b="1" i="1" dirty="0" smtClean="0">
                <a:solidFill>
                  <a:srgbClr val="92D050"/>
                </a:solidFill>
                <a:effectLst>
                  <a:outerShdw blurRad="38100" dist="38100" dir="2700000" algn="tl">
                    <a:srgbClr val="000000">
                      <a:alpha val="43137"/>
                    </a:srgbClr>
                  </a:outerShdw>
                </a:effectLst>
                <a:cs typeface="Times New Roman" panose="02020603050405020304" pitchFamily="18" charset="0"/>
              </a:rPr>
              <a:t>pārrobežu lietu piekritības pamati </a:t>
            </a:r>
            <a:r>
              <a:rPr lang="lv-LV" altLang="lv-LV" sz="2000" b="1" i="1" dirty="0" smtClean="0">
                <a:solidFill>
                  <a:srgbClr val="92D050"/>
                </a:solidFill>
                <a:effectLst>
                  <a:outerShdw blurRad="38100" dist="38100" dir="2700000" algn="tl">
                    <a:srgbClr val="000000">
                      <a:alpha val="43137"/>
                    </a:srgbClr>
                  </a:outerShdw>
                </a:effectLst>
                <a:cs typeface="Times New Roman" panose="02020603050405020304" pitchFamily="18" charset="0"/>
              </a:rPr>
              <a:t> laulības šķiršanas lietās</a:t>
            </a:r>
            <a:endParaRPr lang="lv-LV" altLang="lv-LV" sz="2000" b="1" dirty="0" smtClean="0">
              <a:solidFill>
                <a:srgbClr val="92D050"/>
              </a:solidFill>
              <a:effectLst>
                <a:outerShdw blurRad="38100" dist="38100" dir="2700000" algn="tl">
                  <a:srgbClr val="000000">
                    <a:alpha val="43137"/>
                  </a:srgbClr>
                </a:outerShdw>
              </a:effectLst>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685800" y="277813"/>
            <a:ext cx="8305800" cy="990600"/>
          </a:xfrm>
        </p:spPr>
        <p:txBody>
          <a:bodyPr rtlCol="0">
            <a:normAutofit fontScale="90000"/>
          </a:bodyPr>
          <a:lstStyle/>
          <a:p>
            <a:pPr algn="ctr" eaLnBrk="1" fontAlgn="auto" hangingPunct="1">
              <a:spcAft>
                <a:spcPts val="0"/>
              </a:spcAft>
              <a:defRPr/>
            </a:pPr>
            <a:r>
              <a:rPr lang="lv-LV" sz="2800" dirty="0" smtClean="0">
                <a:solidFill>
                  <a:srgbClr val="C0654C"/>
                </a:solidFill>
                <a:effectLst>
                  <a:outerShdw blurRad="38100" dist="38100" dir="2700000" algn="tl">
                    <a:srgbClr val="C0C0C0"/>
                  </a:outerShdw>
                </a:effectLst>
              </a:rPr>
              <a:t/>
            </a:r>
            <a:br>
              <a:rPr lang="lv-LV" sz="2800" dirty="0" smtClean="0">
                <a:solidFill>
                  <a:srgbClr val="C0654C"/>
                </a:solidFill>
                <a:effectLst>
                  <a:outerShdw blurRad="38100" dist="38100" dir="2700000" algn="tl">
                    <a:srgbClr val="C0C0C0"/>
                  </a:outerShdw>
                </a:effectLst>
              </a:rPr>
            </a:br>
            <a:r>
              <a:rPr lang="lv-LV" sz="2700" b="1" i="1" dirty="0" smtClean="0">
                <a:solidFill>
                  <a:srgbClr val="C0654C"/>
                </a:solidFill>
                <a:effectLst>
                  <a:outerShdw blurRad="38100" dist="38100" dir="2700000" algn="tl">
                    <a:srgbClr val="C0C0C0"/>
                  </a:outerShdw>
                </a:effectLst>
                <a:latin typeface="Tahoma" pitchFamily="34" charset="0"/>
                <a:cs typeface="Tahoma" pitchFamily="34" charset="0"/>
              </a:rPr>
              <a:t> </a:t>
            </a:r>
            <a:br>
              <a:rPr lang="lv-LV" sz="2700" b="1" i="1" dirty="0" smtClean="0">
                <a:solidFill>
                  <a:srgbClr val="C0654C"/>
                </a:solidFill>
                <a:effectLst>
                  <a:outerShdw blurRad="38100" dist="38100" dir="2700000" algn="tl">
                    <a:srgbClr val="C0C0C0"/>
                  </a:outerShdw>
                </a:effectLst>
                <a:latin typeface="Tahoma" pitchFamily="34" charset="0"/>
                <a:cs typeface="Tahoma" pitchFamily="34" charset="0"/>
              </a:rPr>
            </a:br>
            <a:r>
              <a:rPr lang="lv-LV" sz="2000" b="1" i="1" dirty="0" smtClean="0">
                <a:solidFill>
                  <a:srgbClr val="92D050"/>
                </a:solidFill>
                <a:effectLst>
                  <a:outerShdw blurRad="38100" dist="38100" dir="2700000" algn="tl">
                    <a:srgbClr val="C0C0C0"/>
                  </a:outerShdw>
                </a:effectLst>
                <a:latin typeface="Tahoma" pitchFamily="34" charset="0"/>
                <a:cs typeface="Tahoma" pitchFamily="34" charset="0"/>
              </a:rPr>
              <a:t>1.3. Galvenie principi - pārrobežu lietu piekritības pamati vecāku atbildības lietās</a:t>
            </a:r>
            <a:endParaRPr lang="lv-LV" sz="2700" b="1" dirty="0" smtClean="0">
              <a:solidFill>
                <a:srgbClr val="92D050"/>
              </a:solidFill>
              <a:effectLst>
                <a:outerShdw blurRad="38100" dist="38100" dir="2700000" algn="tl">
                  <a:srgbClr val="C0C0C0"/>
                </a:outerShdw>
              </a:effectLst>
              <a:cs typeface="Times New Roman" pitchFamily="18" charset="0"/>
            </a:endParaRPr>
          </a:p>
        </p:txBody>
      </p:sp>
      <p:sp>
        <p:nvSpPr>
          <p:cNvPr id="19459" name="Rectangle 3"/>
          <p:cNvSpPr>
            <a:spLocks noGrp="1" noChangeArrowheads="1"/>
          </p:cNvSpPr>
          <p:nvPr>
            <p:ph idx="1"/>
          </p:nvPr>
        </p:nvSpPr>
        <p:spPr>
          <a:xfrm>
            <a:off x="1042988" y="1700213"/>
            <a:ext cx="7813675" cy="4872037"/>
          </a:xfrm>
        </p:spPr>
        <p:txBody>
          <a:bodyPr rtlCol="0">
            <a:normAutofit lnSpcReduction="10000"/>
          </a:bodyPr>
          <a:lstStyle/>
          <a:p>
            <a:pPr indent="-274320" eaLnBrk="1" fontAlgn="auto" hangingPunct="1">
              <a:lnSpc>
                <a:spcPct val="80000"/>
              </a:lnSpc>
              <a:spcAft>
                <a:spcPts val="0"/>
              </a:spcAft>
              <a:buFont typeface="Wingdings" pitchFamily="2" charset="2"/>
              <a:buChar char="q"/>
              <a:defRPr/>
            </a:pPr>
            <a:r>
              <a:rPr lang="lv-LV" altLang="lv-LV" sz="2200" dirty="0" smtClean="0">
                <a:solidFill>
                  <a:schemeClr val="tx1"/>
                </a:solidFill>
                <a:latin typeface="Times New Roman" panose="02020603050405020304" pitchFamily="18" charset="0"/>
                <a:cs typeface="Times New Roman" panose="02020603050405020304" pitchFamily="18" charset="0"/>
              </a:rPr>
              <a:t>Lietās par vecāku atbildību vienmēr kompetentas ir bērna pastāvīgās dzīvesvietas valsts tiesas (8.pants)</a:t>
            </a:r>
          </a:p>
          <a:p>
            <a:pPr indent="-274320" eaLnBrk="1" fontAlgn="auto" hangingPunct="1">
              <a:lnSpc>
                <a:spcPct val="80000"/>
              </a:lnSpc>
              <a:spcAft>
                <a:spcPts val="0"/>
              </a:spcAft>
              <a:buFont typeface="Wingdings" pitchFamily="2" charset="2"/>
              <a:buChar char="q"/>
              <a:defRPr/>
            </a:pPr>
            <a:r>
              <a:rPr lang="lv-LV" altLang="lv-LV" sz="2200" dirty="0" smtClean="0">
                <a:solidFill>
                  <a:schemeClr val="tx1"/>
                </a:solidFill>
                <a:latin typeface="Times New Roman" panose="02020603050405020304" pitchFamily="18" charset="0"/>
                <a:cs typeface="Times New Roman" panose="02020603050405020304" pitchFamily="18" charset="0"/>
              </a:rPr>
              <a:t>Bērna pastāvīgās dzīvesvietas noteikšanā jāvadās no EST judikatūras (</a:t>
            </a:r>
            <a:r>
              <a:rPr lang="lv-LV" altLang="lv-LV" sz="2000" b="1" dirty="0">
                <a:solidFill>
                  <a:schemeClr val="tx1"/>
                </a:solidFill>
                <a:latin typeface="Times New Roman" panose="02020603050405020304" pitchFamily="18" charset="0"/>
                <a:cs typeface="Times New Roman" panose="02020603050405020304" pitchFamily="18" charset="0"/>
              </a:rPr>
              <a:t>EST 2009.gada 2.aprīļa spriedums lietā </a:t>
            </a:r>
            <a:r>
              <a:rPr lang="lv-LV" altLang="lv-LV" sz="2000" b="1" dirty="0" smtClean="0">
                <a:solidFill>
                  <a:schemeClr val="tx1"/>
                </a:solidFill>
                <a:latin typeface="Times New Roman" panose="02020603050405020304" pitchFamily="18" charset="0"/>
                <a:cs typeface="Times New Roman" panose="02020603050405020304" pitchFamily="18" charset="0"/>
              </a:rPr>
              <a:t>C‑523/07 un </a:t>
            </a:r>
            <a:r>
              <a:rPr lang="lv-LV" altLang="lv-LV" sz="2000" b="1" dirty="0">
                <a:solidFill>
                  <a:schemeClr val="tx1"/>
                </a:solidFill>
                <a:latin typeface="Times New Roman" panose="02020603050405020304" pitchFamily="18" charset="0"/>
                <a:cs typeface="Times New Roman" panose="02020603050405020304" pitchFamily="18" charset="0"/>
              </a:rPr>
              <a:t>EST 2010.gada 8.oktobra spriedums lietā C‑497/10 PPU</a:t>
            </a:r>
            <a:r>
              <a:rPr lang="lv-LV" altLang="lv-LV" sz="2200" dirty="0" smtClean="0">
                <a:solidFill>
                  <a:schemeClr val="tx1"/>
                </a:solidFill>
                <a:latin typeface="Times New Roman" panose="02020603050405020304" pitchFamily="18" charset="0"/>
                <a:cs typeface="Times New Roman" panose="02020603050405020304" pitchFamily="18" charset="0"/>
              </a:rPr>
              <a:t>) </a:t>
            </a:r>
          </a:p>
          <a:p>
            <a:pPr indent="-274320" eaLnBrk="1" fontAlgn="auto" hangingPunct="1">
              <a:lnSpc>
                <a:spcPct val="80000"/>
              </a:lnSpc>
              <a:spcAft>
                <a:spcPts val="0"/>
              </a:spcAft>
              <a:buFont typeface="Wingdings" pitchFamily="2" charset="2"/>
              <a:buChar char="q"/>
              <a:defRPr/>
            </a:pPr>
            <a:r>
              <a:rPr lang="lv-LV" altLang="lv-LV" sz="2200" dirty="0" smtClean="0">
                <a:solidFill>
                  <a:schemeClr val="tx1"/>
                </a:solidFill>
                <a:latin typeface="Times New Roman" panose="02020603050405020304" pitchFamily="18" charset="0"/>
                <a:cs typeface="Times New Roman" panose="02020603050405020304" pitchFamily="18" charset="0"/>
              </a:rPr>
              <a:t>Vai </a:t>
            </a:r>
            <a:r>
              <a:rPr lang="lv-LV" altLang="lv-LV" sz="2200" dirty="0">
                <a:solidFill>
                  <a:schemeClr val="tx1"/>
                </a:solidFill>
                <a:latin typeface="Times New Roman" panose="02020603050405020304" pitchFamily="18" charset="0"/>
                <a:cs typeface="Times New Roman" panose="02020603050405020304" pitchFamily="18" charset="0"/>
              </a:rPr>
              <a:t>bērnam ir pastāvīgā dzīvesvieta attiecīgajā dalībvalstī, ir jākonstatē brīdī, kad tiesā ir celta prasība. </a:t>
            </a:r>
          </a:p>
          <a:p>
            <a:pPr indent="-274320" eaLnBrk="1" fontAlgn="auto" hangingPunct="1">
              <a:lnSpc>
                <a:spcPct val="80000"/>
              </a:lnSpc>
              <a:spcAft>
                <a:spcPts val="0"/>
              </a:spcAft>
              <a:buFont typeface="Wingdings" pitchFamily="2" charset="2"/>
              <a:buChar char="q"/>
              <a:defRPr/>
            </a:pPr>
            <a:endParaRPr lang="lv-LV" altLang="lv-LV" sz="2200" dirty="0" smtClean="0">
              <a:solidFill>
                <a:schemeClr val="tx1"/>
              </a:solidFill>
              <a:latin typeface="Times New Roman" panose="02020603050405020304" pitchFamily="18" charset="0"/>
              <a:cs typeface="Times New Roman" panose="02020603050405020304" pitchFamily="18" charset="0"/>
            </a:endParaRPr>
          </a:p>
          <a:p>
            <a:pPr indent="-274320" eaLnBrk="1" fontAlgn="auto" hangingPunct="1">
              <a:lnSpc>
                <a:spcPct val="80000"/>
              </a:lnSpc>
              <a:spcAft>
                <a:spcPts val="0"/>
              </a:spcAft>
              <a:buFontTx/>
              <a:buNone/>
              <a:defRPr/>
            </a:pPr>
            <a:endParaRPr lang="lv-LV" altLang="lv-LV" sz="2200" dirty="0" smtClean="0">
              <a:solidFill>
                <a:schemeClr val="tx1"/>
              </a:solidFill>
              <a:latin typeface="Times New Roman" panose="02020603050405020304" pitchFamily="18" charset="0"/>
              <a:cs typeface="Times New Roman" panose="02020603050405020304" pitchFamily="18" charset="0"/>
            </a:endParaRPr>
          </a:p>
          <a:p>
            <a:pPr indent="-274320" eaLnBrk="1" fontAlgn="auto" hangingPunct="1">
              <a:lnSpc>
                <a:spcPct val="80000"/>
              </a:lnSpc>
              <a:spcAft>
                <a:spcPts val="0"/>
              </a:spcAft>
              <a:buFont typeface="Wingdings" pitchFamily="2" charset="2"/>
              <a:buChar char="q"/>
              <a:defRPr/>
            </a:pPr>
            <a:r>
              <a:rPr lang="lv-LV" altLang="lv-LV" sz="2200" dirty="0" smtClean="0">
                <a:solidFill>
                  <a:schemeClr val="tx1"/>
                </a:solidFill>
                <a:latin typeface="Times New Roman" panose="02020603050405020304" pitchFamily="18" charset="0"/>
                <a:cs typeface="Times New Roman" panose="02020603050405020304" pitchFamily="18" charset="0"/>
              </a:rPr>
              <a:t>Citi vecāku atbildības lietu piekritības pamati (12.-15.pants):</a:t>
            </a:r>
            <a:endParaRPr lang="en-GB" altLang="lv-LV" sz="2200" dirty="0" smtClean="0">
              <a:solidFill>
                <a:schemeClr val="tx1"/>
              </a:solidFill>
              <a:latin typeface="Times New Roman" panose="02020603050405020304" pitchFamily="18" charset="0"/>
              <a:cs typeface="Times New Roman" panose="02020603050405020304" pitchFamily="18" charset="0"/>
            </a:endParaRPr>
          </a:p>
          <a:p>
            <a:pPr marL="640080" lvl="1" indent="-274320" eaLnBrk="1" fontAlgn="auto" hangingPunct="1">
              <a:lnSpc>
                <a:spcPct val="80000"/>
              </a:lnSpc>
              <a:spcAft>
                <a:spcPts val="0"/>
              </a:spcAft>
              <a:buFont typeface="Wingdings" pitchFamily="2" charset="2"/>
              <a:buChar char="§"/>
              <a:defRPr/>
            </a:pPr>
            <a:r>
              <a:rPr lang="lv-LV" altLang="lv-LV" sz="1900" dirty="0" smtClean="0">
                <a:solidFill>
                  <a:schemeClr val="tx1"/>
                </a:solidFill>
                <a:latin typeface="Times New Roman" panose="02020603050405020304" pitchFamily="18" charset="0"/>
                <a:cs typeface="Times New Roman" panose="02020603050405020304" pitchFamily="18" charset="0"/>
              </a:rPr>
              <a:t>bērna likumīgas pārvietošanas rezultātā – attiecībā uz saskarsmes tiesību izmantošanu (9.pants)</a:t>
            </a:r>
          </a:p>
          <a:p>
            <a:pPr marL="640080" lvl="1" indent="-274320" eaLnBrk="1" fontAlgn="auto" hangingPunct="1">
              <a:lnSpc>
                <a:spcPct val="80000"/>
              </a:lnSpc>
              <a:spcAft>
                <a:spcPts val="0"/>
              </a:spcAft>
              <a:buFont typeface="Wingdings" pitchFamily="2" charset="2"/>
              <a:buChar char="§"/>
              <a:defRPr/>
            </a:pPr>
            <a:r>
              <a:rPr lang="lv-LV" altLang="lv-LV" sz="1900" dirty="0" smtClean="0">
                <a:solidFill>
                  <a:schemeClr val="tx1"/>
                </a:solidFill>
                <a:latin typeface="Times New Roman" panose="02020603050405020304" pitchFamily="18" charset="0"/>
                <a:cs typeface="Times New Roman" panose="02020603050405020304" pitchFamily="18" charset="0"/>
              </a:rPr>
              <a:t>bērna prettiesiskas pārvietošanas (nolaupīšanas) rezultātā (10.pants)</a:t>
            </a:r>
          </a:p>
          <a:p>
            <a:pPr marL="640080" lvl="1" indent="-274320" eaLnBrk="1" fontAlgn="auto" hangingPunct="1">
              <a:lnSpc>
                <a:spcPct val="80000"/>
              </a:lnSpc>
              <a:spcAft>
                <a:spcPts val="0"/>
              </a:spcAft>
              <a:buFont typeface="Wingdings" pitchFamily="2" charset="2"/>
              <a:buChar char="§"/>
              <a:defRPr/>
            </a:pPr>
            <a:r>
              <a:rPr lang="lv-LV" altLang="lv-LV" sz="1900" dirty="0" smtClean="0">
                <a:solidFill>
                  <a:schemeClr val="tx1"/>
                </a:solidFill>
                <a:latin typeface="Times New Roman" panose="02020603050405020304" pitchFamily="18" charset="0"/>
                <a:cs typeface="Times New Roman" panose="02020603050405020304" pitchFamily="18" charset="0"/>
              </a:rPr>
              <a:t>vienošanās par lietas piekritību (laulības šķiršanas lietās un citās lietās) (12.pants)</a:t>
            </a:r>
          </a:p>
          <a:p>
            <a:pPr marL="640080" lvl="1" indent="-274320" eaLnBrk="1" fontAlgn="auto" hangingPunct="1">
              <a:lnSpc>
                <a:spcPct val="80000"/>
              </a:lnSpc>
              <a:spcAft>
                <a:spcPts val="0"/>
              </a:spcAft>
              <a:buFont typeface="Wingdings" pitchFamily="2" charset="2"/>
              <a:buChar char="§"/>
              <a:defRPr/>
            </a:pPr>
            <a:r>
              <a:rPr lang="lv-LV" altLang="lv-LV" sz="1900" dirty="0" smtClean="0">
                <a:solidFill>
                  <a:schemeClr val="tx1"/>
                </a:solidFill>
                <a:latin typeface="Times New Roman" panose="02020603050405020304" pitchFamily="18" charset="0"/>
                <a:cs typeface="Times New Roman" panose="02020603050405020304" pitchFamily="18" charset="0"/>
              </a:rPr>
              <a:t>lietas piekritība gadījumos, kad nevienas dalībvalsts tiesai lieta nav piekritīga saskaņā ar regulas noteikumiem (14.pants)</a:t>
            </a:r>
          </a:p>
          <a:p>
            <a:pPr marL="640080" lvl="1" indent="-274320" eaLnBrk="1" fontAlgn="auto" hangingPunct="1">
              <a:lnSpc>
                <a:spcPct val="80000"/>
              </a:lnSpc>
              <a:spcAft>
                <a:spcPts val="0"/>
              </a:spcAft>
              <a:buFont typeface="Wingdings" pitchFamily="2" charset="2"/>
              <a:buChar char="§"/>
              <a:defRPr/>
            </a:pPr>
            <a:r>
              <a:rPr lang="lv-LV" altLang="lv-LV" sz="1900" dirty="0" smtClean="0">
                <a:solidFill>
                  <a:schemeClr val="tx1"/>
                </a:solidFill>
                <a:latin typeface="Times New Roman" panose="02020603050405020304" pitchFamily="18" charset="0"/>
                <a:cs typeface="Times New Roman" panose="02020603050405020304" pitchFamily="18" charset="0"/>
              </a:rPr>
              <a:t>lietas nodošana izskatīšanai citas dalībvalsts tiesai (15.pants) </a:t>
            </a:r>
          </a:p>
          <a:p>
            <a:pPr indent="-274320" algn="ctr" eaLnBrk="1" fontAlgn="auto" hangingPunct="1">
              <a:lnSpc>
                <a:spcPct val="60000"/>
              </a:lnSpc>
              <a:spcAft>
                <a:spcPts val="0"/>
              </a:spcAft>
              <a:buFont typeface="Wingdings" pitchFamily="2" charset="2"/>
              <a:buNone/>
              <a:defRPr/>
            </a:pPr>
            <a:endParaRPr lang="lv-LV" altLang="lv-LV" sz="800" b="1" dirty="0" smtClean="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827088" y="1412875"/>
            <a:ext cx="7561262" cy="5688013"/>
          </a:xfrm>
        </p:spPr>
        <p:txBody>
          <a:bodyPr/>
          <a:lstStyle/>
          <a:p>
            <a:pPr algn="just">
              <a:buFont typeface="Wingdings 2" pitchFamily="18" charset="2"/>
              <a:buNone/>
            </a:pPr>
            <a:r>
              <a:rPr lang="lv-LV" altLang="lv-LV" sz="2000" i="1" smtClean="0">
                <a:solidFill>
                  <a:schemeClr val="tx1"/>
                </a:solidFill>
                <a:latin typeface="Tahoma" pitchFamily="34" charset="0"/>
                <a:cs typeface="Tahoma" pitchFamily="34" charset="0"/>
              </a:rPr>
              <a:t>	</a:t>
            </a:r>
          </a:p>
          <a:p>
            <a:pPr algn="just">
              <a:buFont typeface="Wingdings 2" pitchFamily="18" charset="2"/>
              <a:buNone/>
            </a:pPr>
            <a:r>
              <a:rPr lang="lv-LV" altLang="lv-LV" sz="1800" b="1" smtClean="0">
                <a:solidFill>
                  <a:schemeClr val="tx1"/>
                </a:solidFill>
                <a:latin typeface="Tahoma" pitchFamily="34" charset="0"/>
                <a:cs typeface="Tahoma" pitchFamily="34" charset="0"/>
              </a:rPr>
              <a:t>EST 2009.gada 2.aprīļa spriedums lietā C‑523/07:</a:t>
            </a:r>
          </a:p>
          <a:p>
            <a:pPr algn="just">
              <a:buFont typeface="Wingdings 2" pitchFamily="18" charset="2"/>
              <a:buNone/>
            </a:pPr>
            <a:r>
              <a:rPr lang="lv-LV" altLang="lv-LV" sz="1600" i="1" smtClean="0">
                <a:solidFill>
                  <a:schemeClr val="tx1"/>
                </a:solidFill>
                <a:latin typeface="Arial" charset="0"/>
                <a:cs typeface="Arial" charset="0"/>
              </a:rPr>
              <a:t>	</a:t>
            </a:r>
            <a:r>
              <a:rPr lang="lv-LV" altLang="lv-LV" sz="1800" i="1" smtClean="0">
                <a:solidFill>
                  <a:schemeClr val="tx1"/>
                </a:solidFill>
                <a:latin typeface="Arial" charset="0"/>
                <a:cs typeface="Arial" charset="0"/>
              </a:rPr>
              <a:t>EST norādīja, ka “jēdziens parastā dzīvesvieta Briseles IIbis Regulas 8.panta 1.punkta izpratnē ir jāinterpretē tādējādi, ka šī dzīvesvieta atbilst vietai, ko raksturo bērna zināma integrācija sociālajā un ģimenes vidē. Šajā sakarā vērā it īpaši ir jāņem ilgums, regularitāte, apstākļi, uzturēšanās dalībvalsts teritorijā, kā arī ģimenes pārcelšanās šajā valstī iemesli, bērna pilsonība, izglītošanas vieta un apstākļi, valodu zināšanas, kā arī bērna ģimenes un sociālie sakari minētajā valstī. Bērna parastā dzīvesvieta ir jānosaka valsts tiesai, ņemot vērā visus katrā konkrētā gadījumā pastāvošos faktiskos apstākļus (44.punkts).”</a:t>
            </a:r>
            <a:endParaRPr lang="lv-LV" altLang="lv-LV" sz="1600" smtClean="0">
              <a:solidFill>
                <a:schemeClr val="tx1"/>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idx="1"/>
          </p:nvPr>
        </p:nvSpPr>
        <p:spPr>
          <a:xfrm>
            <a:off x="611188" y="1125538"/>
            <a:ext cx="7993062" cy="5975350"/>
          </a:xfrm>
        </p:spPr>
        <p:txBody>
          <a:bodyPr/>
          <a:lstStyle/>
          <a:p>
            <a:pPr algn="just">
              <a:buFont typeface="Wingdings 2" pitchFamily="18" charset="2"/>
              <a:buNone/>
            </a:pPr>
            <a:r>
              <a:rPr lang="lv-LV" altLang="lv-LV" sz="2000" i="1" smtClean="0">
                <a:latin typeface="Tahoma" pitchFamily="34" charset="0"/>
                <a:cs typeface="Tahoma" pitchFamily="34" charset="0"/>
              </a:rPr>
              <a:t>	</a:t>
            </a:r>
            <a:r>
              <a:rPr lang="lv-LV" altLang="lv-LV" sz="1800" b="1" smtClean="0">
                <a:solidFill>
                  <a:schemeClr val="tx1"/>
                </a:solidFill>
                <a:latin typeface="Tahoma" pitchFamily="34" charset="0"/>
                <a:cs typeface="Tahoma" pitchFamily="34" charset="0"/>
              </a:rPr>
              <a:t>EST 2010.gada 8.oktobra spriedums lietā C‑497/10 PPU:</a:t>
            </a:r>
          </a:p>
          <a:p>
            <a:pPr algn="just">
              <a:buFont typeface="Wingdings 2" pitchFamily="18" charset="2"/>
              <a:buNone/>
            </a:pPr>
            <a:r>
              <a:rPr lang="lv-LV" altLang="lv-LV" sz="1800" i="1" smtClean="0">
                <a:solidFill>
                  <a:schemeClr val="tx1"/>
                </a:solidFill>
                <a:latin typeface="Tahoma" pitchFamily="34" charset="0"/>
                <a:cs typeface="Tahoma" pitchFamily="34" charset="0"/>
              </a:rPr>
              <a:t>EST norādīja, ka “</a:t>
            </a:r>
            <a:r>
              <a:rPr lang="lv-LV" altLang="lv-LV" sz="1800" smtClean="0">
                <a:solidFill>
                  <a:schemeClr val="tx1"/>
                </a:solidFill>
                <a:latin typeface="Tahoma" pitchFamily="34" charset="0"/>
                <a:cs typeface="Tahoma" pitchFamily="34" charset="0"/>
              </a:rPr>
              <a:t>"pastāvīgās dzīvesvietas" jēdziens Regulas Nr. 2201/2003 8. un 10. panta izpratnē ir jāinterpretē tādējādi, ka šī dzīvesvieta atbilst vietai, ko raksturo bērna zināma integrācija sociālajā un ģimenes vidē. Šim nolūkam un </a:t>
            </a:r>
            <a:r>
              <a:rPr lang="lv-LV" altLang="lv-LV" sz="1800" b="1" smtClean="0">
                <a:solidFill>
                  <a:schemeClr val="tx1"/>
                </a:solidFill>
                <a:latin typeface="Tahoma" pitchFamily="34" charset="0"/>
                <a:cs typeface="Tahoma" pitchFamily="34" charset="0"/>
              </a:rPr>
              <a:t>ja tiek aplūkota zīdaiņa situācija</a:t>
            </a:r>
            <a:r>
              <a:rPr lang="lv-LV" altLang="lv-LV" sz="1800" smtClean="0">
                <a:solidFill>
                  <a:schemeClr val="tx1"/>
                </a:solidFill>
                <a:latin typeface="Tahoma" pitchFamily="34" charset="0"/>
                <a:cs typeface="Tahoma" pitchFamily="34" charset="0"/>
              </a:rPr>
              <a:t>, kurš dalībvalstī, kura nav tā pastāvīgās dzīvesvietas dalībvalsts un uz kuru viņš ir aizvests, kopā ar savu māti uzturas tikai dažas dienas, jāņem vērā, pirmkārt, uzturēšanās šīs dalībvalsts teritorijā ilgums, regularitāte, apstākļi un iemesli un mātes pārcelšanās uz minēto valsti iemesli, kā arī, otrkārt, galvenokārt bērna vecuma dēļ, mātes ģeogrāfiskā un ģimenes izcelsme, kā arī ģimenes un sociālās saiknes, kādas mātei un bērnam ir šajā dalībvalstī. Bērna pastāvīgā dzīvesvieta ir jānosaka valsts tiesai, ņemot vērā visus katrā konkrētā gadījumā pastāvošos faktiskos apstākļus.</a:t>
            </a:r>
          </a:p>
          <a:p>
            <a:pPr algn="just">
              <a:buFont typeface="Wingdings 2" pitchFamily="18" charset="2"/>
              <a:buNone/>
            </a:pPr>
            <a:endParaRPr lang="lv-LV" altLang="lv-LV" sz="1800" smtClean="0">
              <a:solidFill>
                <a:schemeClr val="tx1"/>
              </a:solidFill>
              <a:latin typeface="Tahoma" pitchFamily="34" charset="0"/>
              <a:cs typeface="Tahoma" pitchFamily="34" charset="0"/>
            </a:endParaRPr>
          </a:p>
          <a:p>
            <a:pPr algn="just">
              <a:buFont typeface="Wingdings 2" pitchFamily="18" charset="2"/>
              <a:buNone/>
            </a:pPr>
            <a:r>
              <a:rPr lang="lv-LV" altLang="lv-LV" sz="1800" smtClean="0">
                <a:solidFill>
                  <a:schemeClr val="tx1"/>
                </a:solidFill>
                <a:latin typeface="Tahoma" pitchFamily="34" charset="0"/>
                <a:cs typeface="Tahoma" pitchFamily="34" charset="0"/>
              </a:rPr>
              <a:t>Gadījumā, ja iepriekš minēto kritēriju piemērošanas rezultātā pamata 	lietā būtu jāsecina, ka bērna pastāvīgo dzīvesvietu nevar noteikt, 	tiesas, kurai ir piekritība, noteikšana būtu jāveic, pamatojoties uz 	"bērna atrašanās" kritēriju regulas 13. panta izpratnē’’.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2209</TotalTime>
  <Words>1615</Words>
  <Application>Microsoft Office PowerPoint</Application>
  <PresentationFormat>Slaidrāde ekrānā (4:3)</PresentationFormat>
  <Paragraphs>279</Paragraphs>
  <Slides>28</Slides>
  <Notes>25</Notes>
  <HiddenSlides>0</HiddenSlides>
  <MMClips>0</MMClips>
  <ScaleCrop>false</ScaleCrop>
  <HeadingPairs>
    <vt:vector size="6" baseType="variant">
      <vt:variant>
        <vt:lpstr>Lietotie fonti</vt:lpstr>
      </vt:variant>
      <vt:variant>
        <vt:i4>12</vt:i4>
      </vt:variant>
      <vt:variant>
        <vt:lpstr>Dizains</vt:lpstr>
      </vt:variant>
      <vt:variant>
        <vt:i4>1</vt:i4>
      </vt:variant>
      <vt:variant>
        <vt:lpstr>Slaidu virsraksti</vt:lpstr>
      </vt:variant>
      <vt:variant>
        <vt:i4>28</vt:i4>
      </vt:variant>
    </vt:vector>
  </HeadingPairs>
  <TitlesOfParts>
    <vt:vector size="41" baseType="lpstr">
      <vt:lpstr>Times New Roman</vt:lpstr>
      <vt:lpstr>Arial</vt:lpstr>
      <vt:lpstr>Century Gothic</vt:lpstr>
      <vt:lpstr>Wingdings 2</vt:lpstr>
      <vt:lpstr>Tahoma</vt:lpstr>
      <vt:lpstr>PosterBodoni It TL</vt:lpstr>
      <vt:lpstr>Wingdings</vt:lpstr>
      <vt:lpstr>Courier New</vt:lpstr>
      <vt:lpstr>Verdana</vt:lpstr>
      <vt:lpstr>Lucida Sans Unicode</vt:lpstr>
      <vt:lpstr>Calibri</vt:lpstr>
      <vt:lpstr>Wingdings 3</vt:lpstr>
      <vt:lpstr>Austin</vt:lpstr>
      <vt:lpstr>               Diskusija „Ģimenes tiesības, jurisdikcija, piemērojamais likums, spriedumu atzīšana un izpilde, kā arī bērnu pārrobežu nolaupīšanas civiltiesiskie aspekti” – regulu Nr. 2201/2003, Nr. 1259/2010 un atbilstošo starptautisko konvenciju piemērošanas prakse  </vt:lpstr>
      <vt:lpstr>PowerPoint prezentācija</vt:lpstr>
      <vt:lpstr>Apskatāmie tiesību akti</vt:lpstr>
      <vt:lpstr>   </vt:lpstr>
      <vt:lpstr>PowerPoint prezentācija</vt:lpstr>
      <vt:lpstr>PowerPoint prezentācija</vt:lpstr>
      <vt:lpstr>   1.3. Galvenie principi - pārrobežu lietu piekritības pamati vecāku atbildības lietās</vt:lpstr>
      <vt:lpstr>PowerPoint prezentācija</vt:lpstr>
      <vt:lpstr>PowerPoint prezentācija</vt:lpstr>
      <vt:lpstr>PowerPoint prezentācija</vt:lpstr>
      <vt:lpstr>PowerPoint prezentācija</vt:lpstr>
      <vt:lpstr>         Secinājumi par Latvijas tiesu praksi</vt:lpstr>
      <vt:lpstr>   </vt:lpstr>
      <vt:lpstr>PowerPoint prezentācija</vt:lpstr>
      <vt:lpstr>  2.1. Regulas 1259/2010 galvenie darbības principi </vt:lpstr>
      <vt:lpstr> 2.2. Pušu autonomija piemērojamā likuma izvēlē</vt:lpstr>
      <vt:lpstr> 2.3. Piemērojamais likums izvēles neesamības gadījumā  </vt:lpstr>
      <vt:lpstr>PowerPoint prezentācija</vt:lpstr>
      <vt:lpstr>   </vt:lpstr>
      <vt:lpstr> 3.1. Galvenie principi spriedumu atzīšanā un izpildē I</vt:lpstr>
      <vt:lpstr> </vt:lpstr>
      <vt:lpstr>3.2. Sprieduma neatzīšanas pamati </vt:lpstr>
      <vt:lpstr>3.3. Aautomātiski izpildāmi spriedumi</vt:lpstr>
      <vt:lpstr>   </vt:lpstr>
      <vt:lpstr>Hāgas konvencijas galvenie darbības principi </vt:lpstr>
      <vt:lpstr>Statistikas dati </vt:lpstr>
      <vt:lpstr>Tendences </vt:lpstr>
      <vt:lpstr>      </vt:lpstr>
    </vt:vector>
  </TitlesOfParts>
  <Company>LR Tieslietu Ministrija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is1301</dc:creator>
  <cp:lastModifiedBy>Valdis Pusvacietis</cp:lastModifiedBy>
  <cp:revision>490</cp:revision>
  <cp:lastPrinted>2012-03-17T12:50:05Z</cp:lastPrinted>
  <dcterms:created xsi:type="dcterms:W3CDTF">2006-04-07T06:35:33Z</dcterms:created>
  <dcterms:modified xsi:type="dcterms:W3CDTF">2015-06-08T20:29:42Z</dcterms:modified>
</cp:coreProperties>
</file>